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7"/>
  </p:notesMasterIdLst>
  <p:sldIdLst>
    <p:sldId id="670" r:id="rId3"/>
    <p:sldId id="256" r:id="rId4"/>
    <p:sldId id="672" r:id="rId5"/>
    <p:sldId id="674" r:id="rId6"/>
    <p:sldId id="682" r:id="rId7"/>
    <p:sldId id="676" r:id="rId8"/>
    <p:sldId id="675" r:id="rId9"/>
    <p:sldId id="687" r:id="rId10"/>
    <p:sldId id="677" r:id="rId11"/>
    <p:sldId id="685" r:id="rId12"/>
    <p:sldId id="686" r:id="rId13"/>
    <p:sldId id="679" r:id="rId14"/>
    <p:sldId id="680" r:id="rId15"/>
    <p:sldId id="336" r:id="rId16"/>
  </p:sldIdLst>
  <p:sldSz cx="9144000" cy="6858000" type="screen4x3"/>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P" initials="H" lastIdx="1" clrIdx="0">
    <p:extLst>
      <p:ext uri="{19B8F6BF-5375-455C-9EA6-DF929625EA0E}">
        <p15:presenceInfo xmlns:p15="http://schemas.microsoft.com/office/powerpoint/2012/main" userId="HP" providerId="None"/>
      </p:ext>
    </p:extLst>
  </p:cmAuthor>
  <p:cmAuthor id="2" name="Fatih Kazan" initials="FK" lastIdx="6" clrIdx="1">
    <p:extLst>
      <p:ext uri="{19B8F6BF-5375-455C-9EA6-DF929625EA0E}">
        <p15:presenceInfo xmlns:p15="http://schemas.microsoft.com/office/powerpoint/2012/main" userId="Fatih Kazan" providerId="None"/>
      </p:ext>
    </p:extLst>
  </p:cmAuthor>
  <p:cmAuthor id="3" name="Ayşe Nur AYDIN" initials="ANA" lastIdx="1" clrIdx="2">
    <p:extLst>
      <p:ext uri="{19B8F6BF-5375-455C-9EA6-DF929625EA0E}">
        <p15:presenceInfo xmlns:p15="http://schemas.microsoft.com/office/powerpoint/2012/main" userId="S::aysenuraydin@tkbb.org.tr::94cae06f-0886-49dc-a468-2b3fe29dbb0e" providerId="AD"/>
      </p:ext>
    </p:extLst>
  </p:cmAuthor>
  <p:cmAuthor id="4" name="Mustafa SANCAR" initials="MS" lastIdx="1" clrIdx="3">
    <p:extLst>
      <p:ext uri="{19B8F6BF-5375-455C-9EA6-DF929625EA0E}">
        <p15:presenceInfo xmlns:p15="http://schemas.microsoft.com/office/powerpoint/2012/main" userId="S::mustafasancar@tkbb.org.tr::c3e21bf7-78ff-4fff-8102-7e91068f977c" providerId="AD"/>
      </p:ext>
    </p:extLst>
  </p:cmAuthor>
  <p:cmAuthor id="5" name="Danışma Kurulu Uzmanı" initials="DK" lastIdx="1" clrIdx="4">
    <p:extLst>
      <p:ext uri="{19B8F6BF-5375-455C-9EA6-DF929625EA0E}">
        <p15:presenceInfo xmlns:p15="http://schemas.microsoft.com/office/powerpoint/2012/main" userId="Danışma Kurulu Uzmanı"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FAB209"/>
    <a:srgbClr val="E69F00"/>
    <a:srgbClr val="FFC000"/>
    <a:srgbClr val="FACE8E"/>
    <a:srgbClr val="EBE6DD"/>
    <a:srgbClr val="B2A07D"/>
    <a:srgbClr val="FEFEFE"/>
    <a:srgbClr val="181717"/>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Orta Stil 1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382" autoAdjust="0"/>
    <p:restoredTop sz="94291" autoAdjust="0"/>
  </p:normalViewPr>
  <p:slideViewPr>
    <p:cSldViewPr snapToGrid="0">
      <p:cViewPr varScale="1">
        <p:scale>
          <a:sx n="88" d="100"/>
          <a:sy n="88" d="100"/>
        </p:scale>
        <p:origin x="784" y="56"/>
      </p:cViewPr>
      <p:guideLst/>
    </p:cSldViewPr>
  </p:slideViewPr>
  <p:notesTextViewPr>
    <p:cViewPr>
      <p:scale>
        <a:sx n="1" d="1"/>
        <a:sy n="1" d="1"/>
      </p:scale>
      <p:origin x="0" y="0"/>
    </p:cViewPr>
  </p:notesTextViewPr>
  <p:notesViewPr>
    <p:cSldViewPr snapToGrid="0">
      <p:cViewPr>
        <p:scale>
          <a:sx n="200" d="100"/>
          <a:sy n="200" d="100"/>
        </p:scale>
        <p:origin x="1470" y="-13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ainelaabidine İbn Khayat ZOUGARI" userId="c56b42d3-b99a-4b54-828f-46cb832c730d" providerId="ADAL" clId="{92D638D6-CEA0-451C-AD50-89F41CE169E8}"/>
    <pc:docChg chg="undo redo custSel modSld">
      <pc:chgData name="Zainelaabidine İbn Khayat ZOUGARI" userId="c56b42d3-b99a-4b54-828f-46cb832c730d" providerId="ADAL" clId="{92D638D6-CEA0-451C-AD50-89F41CE169E8}" dt="2021-10-14T14:27:59.324" v="9934" actId="782"/>
      <pc:docMkLst>
        <pc:docMk/>
      </pc:docMkLst>
      <pc:sldChg chg="modSp mod">
        <pc:chgData name="Zainelaabidine İbn Khayat ZOUGARI" userId="c56b42d3-b99a-4b54-828f-46cb832c730d" providerId="ADAL" clId="{92D638D6-CEA0-451C-AD50-89F41CE169E8}" dt="2021-10-14T14:09:08.817" v="9452" actId="255"/>
        <pc:sldMkLst>
          <pc:docMk/>
          <pc:sldMk cId="2709854775" sldId="256"/>
        </pc:sldMkLst>
        <pc:spChg chg="mod">
          <ac:chgData name="Zainelaabidine İbn Khayat ZOUGARI" userId="c56b42d3-b99a-4b54-828f-46cb832c730d" providerId="ADAL" clId="{92D638D6-CEA0-451C-AD50-89F41CE169E8}" dt="2021-10-14T14:06:52.983" v="9417" actId="255"/>
          <ac:spMkLst>
            <pc:docMk/>
            <pc:sldMk cId="2709854775" sldId="256"/>
            <ac:spMk id="3" creationId="{35710B8B-01E4-4D09-9F79-82E1D5B2233C}"/>
          </ac:spMkLst>
        </pc:spChg>
        <pc:graphicFrameChg chg="mod">
          <ac:chgData name="Zainelaabidine İbn Khayat ZOUGARI" userId="c56b42d3-b99a-4b54-828f-46cb832c730d" providerId="ADAL" clId="{92D638D6-CEA0-451C-AD50-89F41CE169E8}" dt="2021-10-14T14:09:08.817" v="9452" actId="255"/>
          <ac:graphicFrameMkLst>
            <pc:docMk/>
            <pc:sldMk cId="2709854775" sldId="256"/>
            <ac:graphicFrameMk id="2" creationId="{6AFC5CF4-33E8-4BDB-A99A-8C3391063559}"/>
          </ac:graphicFrameMkLst>
        </pc:graphicFrameChg>
      </pc:sldChg>
      <pc:sldChg chg="modSp mod">
        <pc:chgData name="Zainelaabidine İbn Khayat ZOUGARI" userId="c56b42d3-b99a-4b54-828f-46cb832c730d" providerId="ADAL" clId="{92D638D6-CEA0-451C-AD50-89F41CE169E8}" dt="2021-10-14T14:18:17.486" v="9526" actId="255"/>
        <pc:sldMkLst>
          <pc:docMk/>
          <pc:sldMk cId="3202330538" sldId="336"/>
        </pc:sldMkLst>
        <pc:spChg chg="mod">
          <ac:chgData name="Zainelaabidine İbn Khayat ZOUGARI" userId="c56b42d3-b99a-4b54-828f-46cb832c730d" providerId="ADAL" clId="{92D638D6-CEA0-451C-AD50-89F41CE169E8}" dt="2021-10-14T14:18:17.486" v="9526" actId="255"/>
          <ac:spMkLst>
            <pc:docMk/>
            <pc:sldMk cId="3202330538" sldId="336"/>
            <ac:spMk id="8" creationId="{D300B7BB-083F-48BB-BC0A-E2C4920ECFB2}"/>
          </ac:spMkLst>
        </pc:spChg>
      </pc:sldChg>
      <pc:sldChg chg="modSp mod">
        <pc:chgData name="Zainelaabidine İbn Khayat ZOUGARI" userId="c56b42d3-b99a-4b54-828f-46cb832c730d" providerId="ADAL" clId="{92D638D6-CEA0-451C-AD50-89F41CE169E8}" dt="2021-10-14T14:06:24.918" v="9415" actId="255"/>
        <pc:sldMkLst>
          <pc:docMk/>
          <pc:sldMk cId="2956601672" sldId="670"/>
        </pc:sldMkLst>
        <pc:spChg chg="mod">
          <ac:chgData name="Zainelaabidine İbn Khayat ZOUGARI" userId="c56b42d3-b99a-4b54-828f-46cb832c730d" providerId="ADAL" clId="{92D638D6-CEA0-451C-AD50-89F41CE169E8}" dt="2021-10-14T14:06:24.918" v="9415" actId="255"/>
          <ac:spMkLst>
            <pc:docMk/>
            <pc:sldMk cId="2956601672" sldId="670"/>
            <ac:spMk id="14" creationId="{6508455A-9415-45BA-B271-2C43E5416C7E}"/>
          </ac:spMkLst>
        </pc:spChg>
      </pc:sldChg>
      <pc:sldChg chg="modSp mod">
        <pc:chgData name="Zainelaabidine İbn Khayat ZOUGARI" userId="c56b42d3-b99a-4b54-828f-46cb832c730d" providerId="ADAL" clId="{92D638D6-CEA0-451C-AD50-89F41CE169E8}" dt="2021-10-14T14:27:59.324" v="9934" actId="782"/>
        <pc:sldMkLst>
          <pc:docMk/>
          <pc:sldMk cId="805700645" sldId="672"/>
        </pc:sldMkLst>
        <pc:spChg chg="mod">
          <ac:chgData name="Zainelaabidine İbn Khayat ZOUGARI" userId="c56b42d3-b99a-4b54-828f-46cb832c730d" providerId="ADAL" clId="{92D638D6-CEA0-451C-AD50-89F41CE169E8}" dt="2021-10-14T14:09:40.386" v="9454" actId="2711"/>
          <ac:spMkLst>
            <pc:docMk/>
            <pc:sldMk cId="805700645" sldId="672"/>
            <ac:spMk id="4" creationId="{00000000-0000-0000-0000-000000000000}"/>
          </ac:spMkLst>
        </pc:spChg>
        <pc:spChg chg="mod">
          <ac:chgData name="Zainelaabidine İbn Khayat ZOUGARI" userId="c56b42d3-b99a-4b54-828f-46cb832c730d" providerId="ADAL" clId="{92D638D6-CEA0-451C-AD50-89F41CE169E8}" dt="2021-10-14T14:09:35.169" v="9453" actId="2711"/>
          <ac:spMkLst>
            <pc:docMk/>
            <pc:sldMk cId="805700645" sldId="672"/>
            <ac:spMk id="8" creationId="{C59FD156-5D70-4E12-BCCC-9B6435E26DE5}"/>
          </ac:spMkLst>
        </pc:spChg>
        <pc:spChg chg="mod">
          <ac:chgData name="Zainelaabidine İbn Khayat ZOUGARI" userId="c56b42d3-b99a-4b54-828f-46cb832c730d" providerId="ADAL" clId="{92D638D6-CEA0-451C-AD50-89F41CE169E8}" dt="2021-10-14T14:27:59.324" v="9934" actId="782"/>
          <ac:spMkLst>
            <pc:docMk/>
            <pc:sldMk cId="805700645" sldId="672"/>
            <ac:spMk id="9" creationId="{B97D95F3-9724-4EE7-964F-51476406C370}"/>
          </ac:spMkLst>
        </pc:spChg>
        <pc:picChg chg="mod">
          <ac:chgData name="Zainelaabidine İbn Khayat ZOUGARI" userId="c56b42d3-b99a-4b54-828f-46cb832c730d" providerId="ADAL" clId="{92D638D6-CEA0-451C-AD50-89F41CE169E8}" dt="2021-10-13T10:08:29.837" v="2555" actId="1076"/>
          <ac:picMkLst>
            <pc:docMk/>
            <pc:sldMk cId="805700645" sldId="672"/>
            <ac:picMk id="2" creationId="{3E648EC1-0A96-4788-AE90-01A735D6CB29}"/>
          </ac:picMkLst>
        </pc:picChg>
      </pc:sldChg>
      <pc:sldChg chg="modSp mod">
        <pc:chgData name="Zainelaabidine İbn Khayat ZOUGARI" userId="c56b42d3-b99a-4b54-828f-46cb832c730d" providerId="ADAL" clId="{92D638D6-CEA0-451C-AD50-89F41CE169E8}" dt="2021-10-14T14:10:57.920" v="9468" actId="108"/>
        <pc:sldMkLst>
          <pc:docMk/>
          <pc:sldMk cId="2374869802" sldId="674"/>
        </pc:sldMkLst>
        <pc:spChg chg="mod">
          <ac:chgData name="Zainelaabidine İbn Khayat ZOUGARI" userId="c56b42d3-b99a-4b54-828f-46cb832c730d" providerId="ADAL" clId="{92D638D6-CEA0-451C-AD50-89F41CE169E8}" dt="2021-10-14T14:10:57.920" v="9468" actId="108"/>
          <ac:spMkLst>
            <pc:docMk/>
            <pc:sldMk cId="2374869802" sldId="674"/>
            <ac:spMk id="4" creationId="{00000000-0000-0000-0000-000000000000}"/>
          </ac:spMkLst>
        </pc:spChg>
        <pc:spChg chg="mod">
          <ac:chgData name="Zainelaabidine İbn Khayat ZOUGARI" userId="c56b42d3-b99a-4b54-828f-46cb832c730d" providerId="ADAL" clId="{92D638D6-CEA0-451C-AD50-89F41CE169E8}" dt="2021-10-14T14:09:57.229" v="9457" actId="122"/>
          <ac:spMkLst>
            <pc:docMk/>
            <pc:sldMk cId="2374869802" sldId="674"/>
            <ac:spMk id="8" creationId="{C59FD156-5D70-4E12-BCCC-9B6435E26DE5}"/>
          </ac:spMkLst>
        </pc:spChg>
        <pc:spChg chg="mod">
          <ac:chgData name="Zainelaabidine İbn Khayat ZOUGARI" userId="c56b42d3-b99a-4b54-828f-46cb832c730d" providerId="ADAL" clId="{92D638D6-CEA0-451C-AD50-89F41CE169E8}" dt="2021-10-14T14:10:06.247" v="9459" actId="13900"/>
          <ac:spMkLst>
            <pc:docMk/>
            <pc:sldMk cId="2374869802" sldId="674"/>
            <ac:spMk id="9" creationId="{B97D95F3-9724-4EE7-964F-51476406C370}"/>
          </ac:spMkLst>
        </pc:spChg>
        <pc:spChg chg="mod">
          <ac:chgData name="Zainelaabidine İbn Khayat ZOUGARI" userId="c56b42d3-b99a-4b54-828f-46cb832c730d" providerId="ADAL" clId="{92D638D6-CEA0-451C-AD50-89F41CE169E8}" dt="2021-10-14T14:10:30.300" v="9466" actId="20577"/>
          <ac:spMkLst>
            <pc:docMk/>
            <pc:sldMk cId="2374869802" sldId="674"/>
            <ac:spMk id="11" creationId="{82EA44CB-1779-4782-A58A-1680B2049B28}"/>
          </ac:spMkLst>
        </pc:spChg>
      </pc:sldChg>
      <pc:sldChg chg="modSp mod">
        <pc:chgData name="Zainelaabidine İbn Khayat ZOUGARI" userId="c56b42d3-b99a-4b54-828f-46cb832c730d" providerId="ADAL" clId="{92D638D6-CEA0-451C-AD50-89F41CE169E8}" dt="2021-10-14T14:12:13.901" v="9485" actId="122"/>
        <pc:sldMkLst>
          <pc:docMk/>
          <pc:sldMk cId="4096218702" sldId="675"/>
        </pc:sldMkLst>
        <pc:spChg chg="mod">
          <ac:chgData name="Zainelaabidine İbn Khayat ZOUGARI" userId="c56b42d3-b99a-4b54-828f-46cb832c730d" providerId="ADAL" clId="{92D638D6-CEA0-451C-AD50-89F41CE169E8}" dt="2021-10-14T14:12:13.901" v="9485" actId="122"/>
          <ac:spMkLst>
            <pc:docMk/>
            <pc:sldMk cId="4096218702" sldId="675"/>
            <ac:spMk id="8" creationId="{C59FD156-5D70-4E12-BCCC-9B6435E26DE5}"/>
          </ac:spMkLst>
        </pc:spChg>
        <pc:picChg chg="mod">
          <ac:chgData name="Zainelaabidine İbn Khayat ZOUGARI" userId="c56b42d3-b99a-4b54-828f-46cb832c730d" providerId="ADAL" clId="{92D638D6-CEA0-451C-AD50-89F41CE169E8}" dt="2021-10-14T07:27:39.849" v="3619" actId="962"/>
          <ac:picMkLst>
            <pc:docMk/>
            <pc:sldMk cId="4096218702" sldId="675"/>
            <ac:picMk id="6" creationId="{50D8C76C-D9E0-42C4-88BB-7E49C6690798}"/>
          </ac:picMkLst>
        </pc:picChg>
      </pc:sldChg>
      <pc:sldChg chg="modSp mod">
        <pc:chgData name="Zainelaabidine İbn Khayat ZOUGARI" userId="c56b42d3-b99a-4b54-828f-46cb832c730d" providerId="ADAL" clId="{92D638D6-CEA0-451C-AD50-89F41CE169E8}" dt="2021-10-14T14:12:02.920" v="9483" actId="108"/>
        <pc:sldMkLst>
          <pc:docMk/>
          <pc:sldMk cId="2297736089" sldId="676"/>
        </pc:sldMkLst>
        <pc:spChg chg="mod">
          <ac:chgData name="Zainelaabidine İbn Khayat ZOUGARI" userId="c56b42d3-b99a-4b54-828f-46cb832c730d" providerId="ADAL" clId="{92D638D6-CEA0-451C-AD50-89F41CE169E8}" dt="2021-10-14T14:12:02.920" v="9483" actId="108"/>
          <ac:spMkLst>
            <pc:docMk/>
            <pc:sldMk cId="2297736089" sldId="676"/>
            <ac:spMk id="8" creationId="{00000000-0000-0000-0000-000000000000}"/>
          </ac:spMkLst>
        </pc:spChg>
        <pc:spChg chg="mod">
          <ac:chgData name="Zainelaabidine İbn Khayat ZOUGARI" userId="c56b42d3-b99a-4b54-828f-46cb832c730d" providerId="ADAL" clId="{92D638D6-CEA0-451C-AD50-89F41CE169E8}" dt="2021-10-14T14:11:51.406" v="9480" actId="122"/>
          <ac:spMkLst>
            <pc:docMk/>
            <pc:sldMk cId="2297736089" sldId="676"/>
            <ac:spMk id="10" creationId="{6C718548-3E6B-49D0-8DC7-F63BEBC677DF}"/>
          </ac:spMkLst>
        </pc:spChg>
        <pc:spChg chg="mod">
          <ac:chgData name="Zainelaabidine İbn Khayat ZOUGARI" userId="c56b42d3-b99a-4b54-828f-46cb832c730d" providerId="ADAL" clId="{92D638D6-CEA0-451C-AD50-89F41CE169E8}" dt="2021-10-14T14:11:55.252" v="9481" actId="255"/>
          <ac:spMkLst>
            <pc:docMk/>
            <pc:sldMk cId="2297736089" sldId="676"/>
            <ac:spMk id="11" creationId="{A4813EC2-EFB5-4FB4-88A6-C7E2D577757C}"/>
          </ac:spMkLst>
        </pc:spChg>
        <pc:spChg chg="mod">
          <ac:chgData name="Zainelaabidine İbn Khayat ZOUGARI" userId="c56b42d3-b99a-4b54-828f-46cb832c730d" providerId="ADAL" clId="{92D638D6-CEA0-451C-AD50-89F41CE169E8}" dt="2021-10-14T14:11:59.571" v="9482" actId="108"/>
          <ac:spMkLst>
            <pc:docMk/>
            <pc:sldMk cId="2297736089" sldId="676"/>
            <ac:spMk id="12" creationId="{936A47BA-C5A8-43E4-8911-ABDC1B66CEF6}"/>
          </ac:spMkLst>
        </pc:spChg>
      </pc:sldChg>
      <pc:sldChg chg="modSp mod">
        <pc:chgData name="Zainelaabidine İbn Khayat ZOUGARI" userId="c56b42d3-b99a-4b54-828f-46cb832c730d" providerId="ADAL" clId="{92D638D6-CEA0-451C-AD50-89F41CE169E8}" dt="2021-10-14T14:15:43.383" v="9493" actId="255"/>
        <pc:sldMkLst>
          <pc:docMk/>
          <pc:sldMk cId="2363403297" sldId="677"/>
        </pc:sldMkLst>
        <pc:spChg chg="mod">
          <ac:chgData name="Zainelaabidine İbn Khayat ZOUGARI" userId="c56b42d3-b99a-4b54-828f-46cb832c730d" providerId="ADAL" clId="{92D638D6-CEA0-451C-AD50-89F41CE169E8}" dt="2021-10-14T14:15:43.383" v="9493" actId="255"/>
          <ac:spMkLst>
            <pc:docMk/>
            <pc:sldMk cId="2363403297" sldId="677"/>
            <ac:spMk id="7" creationId="{9CF6ACB4-5CDB-4878-8776-8937B56A614A}"/>
          </ac:spMkLst>
        </pc:spChg>
        <pc:spChg chg="mod">
          <ac:chgData name="Zainelaabidine İbn Khayat ZOUGARI" userId="c56b42d3-b99a-4b54-828f-46cb832c730d" providerId="ADAL" clId="{92D638D6-CEA0-451C-AD50-89F41CE169E8}" dt="2021-10-14T14:15:43.383" v="9493" actId="255"/>
          <ac:spMkLst>
            <pc:docMk/>
            <pc:sldMk cId="2363403297" sldId="677"/>
            <ac:spMk id="8" creationId="{00000000-0000-0000-0000-000000000000}"/>
          </ac:spMkLst>
        </pc:spChg>
        <pc:spChg chg="mod">
          <ac:chgData name="Zainelaabidine İbn Khayat ZOUGARI" userId="c56b42d3-b99a-4b54-828f-46cb832c730d" providerId="ADAL" clId="{92D638D6-CEA0-451C-AD50-89F41CE169E8}" dt="2021-10-14T14:15:43.383" v="9493" actId="255"/>
          <ac:spMkLst>
            <pc:docMk/>
            <pc:sldMk cId="2363403297" sldId="677"/>
            <ac:spMk id="10" creationId="{6C718548-3E6B-49D0-8DC7-F63BEBC677DF}"/>
          </ac:spMkLst>
        </pc:spChg>
        <pc:spChg chg="mod">
          <ac:chgData name="Zainelaabidine İbn Khayat ZOUGARI" userId="c56b42d3-b99a-4b54-828f-46cb832c730d" providerId="ADAL" clId="{92D638D6-CEA0-451C-AD50-89F41CE169E8}" dt="2021-10-14T14:15:43.383" v="9493" actId="255"/>
          <ac:spMkLst>
            <pc:docMk/>
            <pc:sldMk cId="2363403297" sldId="677"/>
            <ac:spMk id="11" creationId="{A4813EC2-EFB5-4FB4-88A6-C7E2D577757C}"/>
          </ac:spMkLst>
        </pc:spChg>
        <pc:spChg chg="mod">
          <ac:chgData name="Zainelaabidine İbn Khayat ZOUGARI" userId="c56b42d3-b99a-4b54-828f-46cb832c730d" providerId="ADAL" clId="{92D638D6-CEA0-451C-AD50-89F41CE169E8}" dt="2021-10-14T14:15:43.383" v="9493" actId="255"/>
          <ac:spMkLst>
            <pc:docMk/>
            <pc:sldMk cId="2363403297" sldId="677"/>
            <ac:spMk id="12" creationId="{F7C4DE03-D3F6-4F1C-99E9-701EEA35718D}"/>
          </ac:spMkLst>
        </pc:spChg>
        <pc:spChg chg="mod">
          <ac:chgData name="Zainelaabidine İbn Khayat ZOUGARI" userId="c56b42d3-b99a-4b54-828f-46cb832c730d" providerId="ADAL" clId="{92D638D6-CEA0-451C-AD50-89F41CE169E8}" dt="2021-10-14T14:15:43.383" v="9493" actId="255"/>
          <ac:spMkLst>
            <pc:docMk/>
            <pc:sldMk cId="2363403297" sldId="677"/>
            <ac:spMk id="37" creationId="{00000000-0000-0000-0000-000000000000}"/>
          </ac:spMkLst>
        </pc:spChg>
        <pc:picChg chg="mod">
          <ac:chgData name="Zainelaabidine İbn Khayat ZOUGARI" userId="c56b42d3-b99a-4b54-828f-46cb832c730d" providerId="ADAL" clId="{92D638D6-CEA0-451C-AD50-89F41CE169E8}" dt="2021-10-14T14:15:43.383" v="9493" actId="255"/>
          <ac:picMkLst>
            <pc:docMk/>
            <pc:sldMk cId="2363403297" sldId="677"/>
            <ac:picMk id="9" creationId="{FDB350C3-C504-4F58-A9B7-E9DC5F86D8D3}"/>
          </ac:picMkLst>
        </pc:picChg>
      </pc:sldChg>
      <pc:sldChg chg="modSp mod">
        <pc:chgData name="Zainelaabidine İbn Khayat ZOUGARI" userId="c56b42d3-b99a-4b54-828f-46cb832c730d" providerId="ADAL" clId="{92D638D6-CEA0-451C-AD50-89F41CE169E8}" dt="2021-10-14T14:16:50.183" v="9508" actId="2711"/>
        <pc:sldMkLst>
          <pc:docMk/>
          <pc:sldMk cId="457154523" sldId="679"/>
        </pc:sldMkLst>
        <pc:spChg chg="mod">
          <ac:chgData name="Zainelaabidine İbn Khayat ZOUGARI" userId="c56b42d3-b99a-4b54-828f-46cb832c730d" providerId="ADAL" clId="{92D638D6-CEA0-451C-AD50-89F41CE169E8}" dt="2021-10-14T14:16:50.183" v="9508" actId="2711"/>
          <ac:spMkLst>
            <pc:docMk/>
            <pc:sldMk cId="457154523" sldId="679"/>
            <ac:spMk id="10" creationId="{6C718548-3E6B-49D0-8DC7-F63BEBC677DF}"/>
          </ac:spMkLst>
        </pc:spChg>
        <pc:spChg chg="mod">
          <ac:chgData name="Zainelaabidine İbn Khayat ZOUGARI" userId="c56b42d3-b99a-4b54-828f-46cb832c730d" providerId="ADAL" clId="{92D638D6-CEA0-451C-AD50-89F41CE169E8}" dt="2021-10-14T14:16:50.183" v="9508" actId="2711"/>
          <ac:spMkLst>
            <pc:docMk/>
            <pc:sldMk cId="457154523" sldId="679"/>
            <ac:spMk id="14" creationId="{CE56E10F-AB66-47CB-A248-0E6366B93EE0}"/>
          </ac:spMkLst>
        </pc:spChg>
        <pc:spChg chg="mod">
          <ac:chgData name="Zainelaabidine İbn Khayat ZOUGARI" userId="c56b42d3-b99a-4b54-828f-46cb832c730d" providerId="ADAL" clId="{92D638D6-CEA0-451C-AD50-89F41CE169E8}" dt="2021-10-14T14:16:50.183" v="9508" actId="2711"/>
          <ac:spMkLst>
            <pc:docMk/>
            <pc:sldMk cId="457154523" sldId="679"/>
            <ac:spMk id="15" creationId="{CB860FDA-CF2D-4929-8344-125A165A3FFC}"/>
          </ac:spMkLst>
        </pc:spChg>
        <pc:spChg chg="mod">
          <ac:chgData name="Zainelaabidine İbn Khayat ZOUGARI" userId="c56b42d3-b99a-4b54-828f-46cb832c730d" providerId="ADAL" clId="{92D638D6-CEA0-451C-AD50-89F41CE169E8}" dt="2021-10-14T14:16:50.183" v="9508" actId="2711"/>
          <ac:spMkLst>
            <pc:docMk/>
            <pc:sldMk cId="457154523" sldId="679"/>
            <ac:spMk id="37" creationId="{00000000-0000-0000-0000-000000000000}"/>
          </ac:spMkLst>
        </pc:spChg>
        <pc:picChg chg="mod">
          <ac:chgData name="Zainelaabidine İbn Khayat ZOUGARI" userId="c56b42d3-b99a-4b54-828f-46cb832c730d" providerId="ADAL" clId="{92D638D6-CEA0-451C-AD50-89F41CE169E8}" dt="2021-10-14T14:16:50.183" v="9508" actId="2711"/>
          <ac:picMkLst>
            <pc:docMk/>
            <pc:sldMk cId="457154523" sldId="679"/>
            <ac:picMk id="9" creationId="{FDB350C3-C504-4F58-A9B7-E9DC5F86D8D3}"/>
          </ac:picMkLst>
        </pc:picChg>
      </pc:sldChg>
      <pc:sldChg chg="modSp mod">
        <pc:chgData name="Zainelaabidine İbn Khayat ZOUGARI" userId="c56b42d3-b99a-4b54-828f-46cb832c730d" providerId="ADAL" clId="{92D638D6-CEA0-451C-AD50-89F41CE169E8}" dt="2021-10-14T14:17:16.224" v="9514" actId="13900"/>
        <pc:sldMkLst>
          <pc:docMk/>
          <pc:sldMk cId="1466931698" sldId="680"/>
        </pc:sldMkLst>
        <pc:spChg chg="mod">
          <ac:chgData name="Zainelaabidine İbn Khayat ZOUGARI" userId="c56b42d3-b99a-4b54-828f-46cb832c730d" providerId="ADAL" clId="{92D638D6-CEA0-451C-AD50-89F41CE169E8}" dt="2021-10-14T14:17:08.940" v="9512" actId="255"/>
          <ac:spMkLst>
            <pc:docMk/>
            <pc:sldMk cId="1466931698" sldId="680"/>
            <ac:spMk id="8" creationId="{33A7B987-D238-4C0E-970A-198BAB1B0E25}"/>
          </ac:spMkLst>
        </pc:spChg>
        <pc:spChg chg="mod">
          <ac:chgData name="Zainelaabidine İbn Khayat ZOUGARI" userId="c56b42d3-b99a-4b54-828f-46cb832c730d" providerId="ADAL" clId="{92D638D6-CEA0-451C-AD50-89F41CE169E8}" dt="2021-10-14T14:17:12.332" v="9513" actId="255"/>
          <ac:spMkLst>
            <pc:docMk/>
            <pc:sldMk cId="1466931698" sldId="680"/>
            <ac:spMk id="10" creationId="{6C718548-3E6B-49D0-8DC7-F63BEBC677DF}"/>
          </ac:spMkLst>
        </pc:spChg>
        <pc:spChg chg="mod">
          <ac:chgData name="Zainelaabidine İbn Khayat ZOUGARI" userId="c56b42d3-b99a-4b54-828f-46cb832c730d" providerId="ADAL" clId="{92D638D6-CEA0-451C-AD50-89F41CE169E8}" dt="2021-10-14T14:17:08.940" v="9512" actId="255"/>
          <ac:spMkLst>
            <pc:docMk/>
            <pc:sldMk cId="1466931698" sldId="680"/>
            <ac:spMk id="11" creationId="{6FE6B0DB-C8B8-4378-9D46-A7357E52292C}"/>
          </ac:spMkLst>
        </pc:spChg>
        <pc:spChg chg="mod">
          <ac:chgData name="Zainelaabidine İbn Khayat ZOUGARI" userId="c56b42d3-b99a-4b54-828f-46cb832c730d" providerId="ADAL" clId="{92D638D6-CEA0-451C-AD50-89F41CE169E8}" dt="2021-10-14T14:17:08.940" v="9512" actId="255"/>
          <ac:spMkLst>
            <pc:docMk/>
            <pc:sldMk cId="1466931698" sldId="680"/>
            <ac:spMk id="12" creationId="{F7C4DE03-D3F6-4F1C-99E9-701EEA35718D}"/>
          </ac:spMkLst>
        </pc:spChg>
        <pc:spChg chg="mod">
          <ac:chgData name="Zainelaabidine İbn Khayat ZOUGARI" userId="c56b42d3-b99a-4b54-828f-46cb832c730d" providerId="ADAL" clId="{92D638D6-CEA0-451C-AD50-89F41CE169E8}" dt="2021-10-14T14:17:16.224" v="9514" actId="13900"/>
          <ac:spMkLst>
            <pc:docMk/>
            <pc:sldMk cId="1466931698" sldId="680"/>
            <ac:spMk id="37" creationId="{00000000-0000-0000-0000-000000000000}"/>
          </ac:spMkLst>
        </pc:spChg>
        <pc:picChg chg="mod">
          <ac:chgData name="Zainelaabidine İbn Khayat ZOUGARI" userId="c56b42d3-b99a-4b54-828f-46cb832c730d" providerId="ADAL" clId="{92D638D6-CEA0-451C-AD50-89F41CE169E8}" dt="2021-10-14T14:17:08.940" v="9512" actId="255"/>
          <ac:picMkLst>
            <pc:docMk/>
            <pc:sldMk cId="1466931698" sldId="680"/>
            <ac:picMk id="9" creationId="{FDB350C3-C504-4F58-A9B7-E9DC5F86D8D3}"/>
          </ac:picMkLst>
        </pc:picChg>
      </pc:sldChg>
      <pc:sldChg chg="addSp delSp modSp mod">
        <pc:chgData name="Zainelaabidine İbn Khayat ZOUGARI" userId="c56b42d3-b99a-4b54-828f-46cb832c730d" providerId="ADAL" clId="{92D638D6-CEA0-451C-AD50-89F41CE169E8}" dt="2021-10-14T13:45:33.805" v="8968" actId="21"/>
        <pc:sldMkLst>
          <pc:docMk/>
          <pc:sldMk cId="2393940697" sldId="681"/>
        </pc:sldMkLst>
        <pc:spChg chg="add del mod">
          <ac:chgData name="Zainelaabidine İbn Khayat ZOUGARI" userId="c56b42d3-b99a-4b54-828f-46cb832c730d" providerId="ADAL" clId="{92D638D6-CEA0-451C-AD50-89F41CE169E8}" dt="2021-10-14T13:45:33.805" v="8968" actId="21"/>
          <ac:spMkLst>
            <pc:docMk/>
            <pc:sldMk cId="2393940697" sldId="681"/>
            <ac:spMk id="12" creationId="{544BFA10-7F66-40AF-BC99-52708D0E2DB9}"/>
          </ac:spMkLst>
        </pc:spChg>
      </pc:sldChg>
      <pc:sldChg chg="modSp mod">
        <pc:chgData name="Zainelaabidine İbn Khayat ZOUGARI" userId="c56b42d3-b99a-4b54-828f-46cb832c730d" providerId="ADAL" clId="{92D638D6-CEA0-451C-AD50-89F41CE169E8}" dt="2021-10-14T14:11:43.503" v="9478" actId="113"/>
        <pc:sldMkLst>
          <pc:docMk/>
          <pc:sldMk cId="1505491131" sldId="682"/>
        </pc:sldMkLst>
        <pc:spChg chg="mod">
          <ac:chgData name="Zainelaabidine İbn Khayat ZOUGARI" userId="c56b42d3-b99a-4b54-828f-46cb832c730d" providerId="ADAL" clId="{92D638D6-CEA0-451C-AD50-89F41CE169E8}" dt="2021-10-14T14:11:12.247" v="9470" actId="122"/>
          <ac:spMkLst>
            <pc:docMk/>
            <pc:sldMk cId="1505491131" sldId="682"/>
            <ac:spMk id="10" creationId="{6C718548-3E6B-49D0-8DC7-F63BEBC677DF}"/>
          </ac:spMkLst>
        </pc:spChg>
        <pc:graphicFrameChg chg="mod">
          <ac:chgData name="Zainelaabidine İbn Khayat ZOUGARI" userId="c56b42d3-b99a-4b54-828f-46cb832c730d" providerId="ADAL" clId="{92D638D6-CEA0-451C-AD50-89F41CE169E8}" dt="2021-10-14T14:11:43.503" v="9478" actId="113"/>
          <ac:graphicFrameMkLst>
            <pc:docMk/>
            <pc:sldMk cId="1505491131" sldId="682"/>
            <ac:graphicFrameMk id="2" creationId="{98370AB0-09D0-44E2-881C-D386201F77D8}"/>
          </ac:graphicFrameMkLst>
        </pc:graphicFrameChg>
        <pc:picChg chg="mod">
          <ac:chgData name="Zainelaabidine İbn Khayat ZOUGARI" userId="c56b42d3-b99a-4b54-828f-46cb832c730d" providerId="ADAL" clId="{92D638D6-CEA0-451C-AD50-89F41CE169E8}" dt="2021-10-13T10:03:29.637" v="2471" actId="1076"/>
          <ac:picMkLst>
            <pc:docMk/>
            <pc:sldMk cId="1505491131" sldId="682"/>
            <ac:picMk id="6" creationId="{4C8C5BFB-7A4A-44AC-9B7C-208A5564F36E}"/>
          </ac:picMkLst>
        </pc:picChg>
      </pc:sldChg>
      <pc:sldChg chg="modSp mod">
        <pc:chgData name="Zainelaabidine İbn Khayat ZOUGARI" userId="c56b42d3-b99a-4b54-828f-46cb832c730d" providerId="ADAL" clId="{92D638D6-CEA0-451C-AD50-89F41CE169E8}" dt="2021-10-14T14:16:23.442" v="9501" actId="122"/>
        <pc:sldMkLst>
          <pc:docMk/>
          <pc:sldMk cId="2744368979" sldId="685"/>
        </pc:sldMkLst>
        <pc:spChg chg="mod">
          <ac:chgData name="Zainelaabidine İbn Khayat ZOUGARI" userId="c56b42d3-b99a-4b54-828f-46cb832c730d" providerId="ADAL" clId="{92D638D6-CEA0-451C-AD50-89F41CE169E8}" dt="2021-10-14T08:32:55.225" v="6107" actId="20577"/>
          <ac:spMkLst>
            <pc:docMk/>
            <pc:sldMk cId="2744368979" sldId="685"/>
            <ac:spMk id="6" creationId="{DBC2B9CD-82D7-451F-A681-1867EE8A66B8}"/>
          </ac:spMkLst>
        </pc:spChg>
        <pc:spChg chg="mod">
          <ac:chgData name="Zainelaabidine İbn Khayat ZOUGARI" userId="c56b42d3-b99a-4b54-828f-46cb832c730d" providerId="ADAL" clId="{92D638D6-CEA0-451C-AD50-89F41CE169E8}" dt="2021-10-14T14:16:03.259" v="9496" actId="122"/>
          <ac:spMkLst>
            <pc:docMk/>
            <pc:sldMk cId="2744368979" sldId="685"/>
            <ac:spMk id="10" creationId="{6C718548-3E6B-49D0-8DC7-F63BEBC677DF}"/>
          </ac:spMkLst>
        </pc:spChg>
        <pc:graphicFrameChg chg="mod">
          <ac:chgData name="Zainelaabidine İbn Khayat ZOUGARI" userId="c56b42d3-b99a-4b54-828f-46cb832c730d" providerId="ADAL" clId="{92D638D6-CEA0-451C-AD50-89F41CE169E8}" dt="2021-10-14T14:16:23.442" v="9501" actId="122"/>
          <ac:graphicFrameMkLst>
            <pc:docMk/>
            <pc:sldMk cId="2744368979" sldId="685"/>
            <ac:graphicFrameMk id="2" creationId="{68F2FDD4-3F9F-4F78-849D-F3971D3343F1}"/>
          </ac:graphicFrameMkLst>
        </pc:graphicFrameChg>
        <pc:picChg chg="mod">
          <ac:chgData name="Zainelaabidine İbn Khayat ZOUGARI" userId="c56b42d3-b99a-4b54-828f-46cb832c730d" providerId="ADAL" clId="{92D638D6-CEA0-451C-AD50-89F41CE169E8}" dt="2021-10-14T13:50:06.890" v="8969" actId="1076"/>
          <ac:picMkLst>
            <pc:docMk/>
            <pc:sldMk cId="2744368979" sldId="685"/>
            <ac:picMk id="3" creationId="{8B7188C6-4AF0-47B7-85E7-4DFF59E65839}"/>
          </ac:picMkLst>
        </pc:picChg>
      </pc:sldChg>
      <pc:sldChg chg="modSp mod">
        <pc:chgData name="Zainelaabidine İbn Khayat ZOUGARI" userId="c56b42d3-b99a-4b54-828f-46cb832c730d" providerId="ADAL" clId="{92D638D6-CEA0-451C-AD50-89F41CE169E8}" dt="2021-10-14T14:16:37.324" v="9505" actId="2711"/>
        <pc:sldMkLst>
          <pc:docMk/>
          <pc:sldMk cId="2691996627" sldId="686"/>
        </pc:sldMkLst>
        <pc:spChg chg="mod">
          <ac:chgData name="Zainelaabidine İbn Khayat ZOUGARI" userId="c56b42d3-b99a-4b54-828f-46cb832c730d" providerId="ADAL" clId="{92D638D6-CEA0-451C-AD50-89F41CE169E8}" dt="2021-10-14T14:16:37.324" v="9505" actId="2711"/>
          <ac:spMkLst>
            <pc:docMk/>
            <pc:sldMk cId="2691996627" sldId="686"/>
            <ac:spMk id="10" creationId="{6C718548-3E6B-49D0-8DC7-F63BEBC677DF}"/>
          </ac:spMkLst>
        </pc:spChg>
        <pc:spChg chg="mod">
          <ac:chgData name="Zainelaabidine İbn Khayat ZOUGARI" userId="c56b42d3-b99a-4b54-828f-46cb832c730d" providerId="ADAL" clId="{92D638D6-CEA0-451C-AD50-89F41CE169E8}" dt="2021-10-14T14:16:37.324" v="9505" actId="2711"/>
          <ac:spMkLst>
            <pc:docMk/>
            <pc:sldMk cId="2691996627" sldId="686"/>
            <ac:spMk id="11" creationId="{6FE6B0DB-C8B8-4378-9D46-A7357E52292C}"/>
          </ac:spMkLst>
        </pc:spChg>
        <pc:spChg chg="mod">
          <ac:chgData name="Zainelaabidine İbn Khayat ZOUGARI" userId="c56b42d3-b99a-4b54-828f-46cb832c730d" providerId="ADAL" clId="{92D638D6-CEA0-451C-AD50-89F41CE169E8}" dt="2021-10-14T14:16:37.324" v="9505" actId="2711"/>
          <ac:spMkLst>
            <pc:docMk/>
            <pc:sldMk cId="2691996627" sldId="686"/>
            <ac:spMk id="14" creationId="{CE56E10F-AB66-47CB-A248-0E6366B93EE0}"/>
          </ac:spMkLst>
        </pc:spChg>
        <pc:picChg chg="mod">
          <ac:chgData name="Zainelaabidine İbn Khayat ZOUGARI" userId="c56b42d3-b99a-4b54-828f-46cb832c730d" providerId="ADAL" clId="{92D638D6-CEA0-451C-AD50-89F41CE169E8}" dt="2021-10-14T14:16:37.324" v="9505" actId="2711"/>
          <ac:picMkLst>
            <pc:docMk/>
            <pc:sldMk cId="2691996627" sldId="686"/>
            <ac:picMk id="9" creationId="{FDB350C3-C504-4F58-A9B7-E9DC5F86D8D3}"/>
          </ac:picMkLst>
        </pc:picChg>
      </pc:sldChg>
      <pc:sldChg chg="modSp mod">
        <pc:chgData name="Zainelaabidine İbn Khayat ZOUGARI" userId="c56b42d3-b99a-4b54-828f-46cb832c730d" providerId="ADAL" clId="{92D638D6-CEA0-451C-AD50-89F41CE169E8}" dt="2021-10-14T14:12:30.279" v="9488" actId="2711"/>
        <pc:sldMkLst>
          <pc:docMk/>
          <pc:sldMk cId="3393031583" sldId="687"/>
        </pc:sldMkLst>
        <pc:spChg chg="mod">
          <ac:chgData name="Zainelaabidine İbn Khayat ZOUGARI" userId="c56b42d3-b99a-4b54-828f-46cb832c730d" providerId="ADAL" clId="{92D638D6-CEA0-451C-AD50-89F41CE169E8}" dt="2021-10-14T14:12:30.279" v="9488" actId="2711"/>
          <ac:spMkLst>
            <pc:docMk/>
            <pc:sldMk cId="3393031583" sldId="687"/>
            <ac:spMk id="8" creationId="{C59FD156-5D70-4E12-BCCC-9B6435E26DE5}"/>
          </ac:spMkLst>
        </pc:spChg>
        <pc:spChg chg="mod">
          <ac:chgData name="Zainelaabidine İbn Khayat ZOUGARI" userId="c56b42d3-b99a-4b54-828f-46cb832c730d" providerId="ADAL" clId="{92D638D6-CEA0-451C-AD50-89F41CE169E8}" dt="2021-10-14T14:12:30.279" v="9488" actId="2711"/>
          <ac:spMkLst>
            <pc:docMk/>
            <pc:sldMk cId="3393031583" sldId="687"/>
            <ac:spMk id="11" creationId="{77598D37-71F9-4AB9-93A6-56430F1F6F71}"/>
          </ac:spMkLst>
        </pc:spChg>
        <pc:spChg chg="mod">
          <ac:chgData name="Zainelaabidine İbn Khayat ZOUGARI" userId="c56b42d3-b99a-4b54-828f-46cb832c730d" providerId="ADAL" clId="{92D638D6-CEA0-451C-AD50-89F41CE169E8}" dt="2021-10-14T14:12:30.279" v="9488" actId="2711"/>
          <ac:spMkLst>
            <pc:docMk/>
            <pc:sldMk cId="3393031583" sldId="687"/>
            <ac:spMk id="13" creationId="{E99DC514-9EF5-4750-88B6-98659081A2F4}"/>
          </ac:spMkLst>
        </pc:spChg>
        <pc:spChg chg="mod">
          <ac:chgData name="Zainelaabidine İbn Khayat ZOUGARI" userId="c56b42d3-b99a-4b54-828f-46cb832c730d" providerId="ADAL" clId="{92D638D6-CEA0-451C-AD50-89F41CE169E8}" dt="2021-10-14T14:12:30.279" v="9488" actId="2711"/>
          <ac:spMkLst>
            <pc:docMk/>
            <pc:sldMk cId="3393031583" sldId="687"/>
            <ac:spMk id="15" creationId="{F49821DB-1DB4-4171-817C-F7E44FFD8513}"/>
          </ac:spMkLst>
        </pc:spChg>
        <pc:spChg chg="mod">
          <ac:chgData name="Zainelaabidine İbn Khayat ZOUGARI" userId="c56b42d3-b99a-4b54-828f-46cb832c730d" providerId="ADAL" clId="{92D638D6-CEA0-451C-AD50-89F41CE169E8}" dt="2021-10-14T14:12:30.279" v="9488" actId="2711"/>
          <ac:spMkLst>
            <pc:docMk/>
            <pc:sldMk cId="3393031583" sldId="687"/>
            <ac:spMk id="16" creationId="{B7ABB512-5236-4C9F-8B19-CDFA32082BC5}"/>
          </ac:spMkLst>
        </pc:spChg>
        <pc:spChg chg="mod">
          <ac:chgData name="Zainelaabidine İbn Khayat ZOUGARI" userId="c56b42d3-b99a-4b54-828f-46cb832c730d" providerId="ADAL" clId="{92D638D6-CEA0-451C-AD50-89F41CE169E8}" dt="2021-10-14T14:12:30.279" v="9488" actId="2711"/>
          <ac:spMkLst>
            <pc:docMk/>
            <pc:sldMk cId="3393031583" sldId="687"/>
            <ac:spMk id="17" creationId="{F0663125-8704-4CEA-8F28-DCB975D23A34}"/>
          </ac:spMkLst>
        </pc:spChg>
        <pc:picChg chg="mod">
          <ac:chgData name="Zainelaabidine İbn Khayat ZOUGARI" userId="c56b42d3-b99a-4b54-828f-46cb832c730d" providerId="ADAL" clId="{92D638D6-CEA0-451C-AD50-89F41CE169E8}" dt="2021-10-14T14:12:30.279" v="9488" actId="2711"/>
          <ac:picMkLst>
            <pc:docMk/>
            <pc:sldMk cId="3393031583" sldId="687"/>
            <ac:picMk id="7" creationId="{60611CA6-9B69-4433-A512-9AE8EB305608}"/>
          </ac:picMkLst>
        </pc:picChg>
        <pc:picChg chg="mod">
          <ac:chgData name="Zainelaabidine İbn Khayat ZOUGARI" userId="c56b42d3-b99a-4b54-828f-46cb832c730d" providerId="ADAL" clId="{92D638D6-CEA0-451C-AD50-89F41CE169E8}" dt="2021-10-14T14:12:30.279" v="9488" actId="2711"/>
          <ac:picMkLst>
            <pc:docMk/>
            <pc:sldMk cId="3393031583" sldId="687"/>
            <ac:picMk id="9" creationId="{52144137-3A41-490E-890E-F8634DF30D41}"/>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A37DA9-289E-4CF2-B110-4F0C13075C71}" type="doc">
      <dgm:prSet loTypeId="urn:microsoft.com/office/officeart/2005/8/layout/hList6" loCatId="list" qsTypeId="urn:microsoft.com/office/officeart/2005/8/quickstyle/simple1" qsCatId="simple" csTypeId="urn:microsoft.com/office/officeart/2005/8/colors/accent4_4" csCatId="accent4" phldr="1"/>
      <dgm:spPr/>
    </dgm:pt>
    <dgm:pt modelId="{5AE62F5E-857F-4EE7-99B7-4A42A4944276}">
      <dgm:prSet phldrT="[Metin]" custT="1"/>
      <dgm:spPr>
        <a:solidFill>
          <a:srgbClr val="FAB20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ar-SA" sz="1800" b="1" dirty="0">
              <a:solidFill>
                <a:srgbClr val="002060"/>
              </a:solidFill>
              <a:latin typeface="Traditional Arabic" panose="02020603050405020304" pitchFamily="18" charset="-78"/>
              <a:cs typeface="Traditional Arabic" panose="02020603050405020304" pitchFamily="18" charset="-78"/>
            </a:rPr>
            <a:t>اللجان الشرعية</a:t>
          </a:r>
          <a:endParaRPr lang="tr-TR" sz="1800" b="1" dirty="0">
            <a:solidFill>
              <a:srgbClr val="002060"/>
            </a:solidFill>
            <a:latin typeface="Traditional Arabic" panose="02020603050405020304" pitchFamily="18" charset="-78"/>
            <a:cs typeface="Traditional Arabic" panose="02020603050405020304" pitchFamily="18" charset="-78"/>
          </a:endParaRPr>
        </a:p>
      </dgm:t>
    </dgm:pt>
    <dgm:pt modelId="{527F6E28-D741-493E-888A-D5F8FD09DA32}" type="parTrans" cxnId="{1EA8EA1C-702B-41D1-A600-57559F4F3EAF}">
      <dgm:prSet/>
      <dgm:spPr/>
      <dgm:t>
        <a:bodyPr/>
        <a:lstStyle/>
        <a:p>
          <a:endParaRPr lang="tr-TR"/>
        </a:p>
      </dgm:t>
    </dgm:pt>
    <dgm:pt modelId="{CD63726D-5DC9-459E-B515-25D80CBEFF55}" type="sibTrans" cxnId="{1EA8EA1C-702B-41D1-A600-57559F4F3EAF}">
      <dgm:prSet/>
      <dgm:spPr/>
      <dgm:t>
        <a:bodyPr/>
        <a:lstStyle/>
        <a:p>
          <a:endParaRPr lang="tr-TR"/>
        </a:p>
      </dgm:t>
    </dgm:pt>
    <dgm:pt modelId="{A4266E73-DACE-4D53-945A-A5D4FAB67702}">
      <dgm:prSet phldrT="[Metin]" custT="1"/>
      <dgm:spPr>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ar-SA" sz="1800" b="1" dirty="0">
              <a:solidFill>
                <a:srgbClr val="002060"/>
              </a:solidFill>
              <a:latin typeface="Traditional Arabic" panose="02020603050405020304" pitchFamily="18" charset="-78"/>
              <a:cs typeface="Traditional Arabic" panose="02020603050405020304" pitchFamily="18" charset="-78"/>
            </a:rPr>
            <a:t>الرقابة الشرعية الداخلية للمؤسسات</a:t>
          </a:r>
          <a:endParaRPr lang="tr-TR" sz="1800" b="1" dirty="0">
            <a:solidFill>
              <a:srgbClr val="002060"/>
            </a:solidFill>
            <a:latin typeface="Traditional Arabic" panose="02020603050405020304" pitchFamily="18" charset="-78"/>
            <a:cs typeface="Traditional Arabic" panose="02020603050405020304" pitchFamily="18" charset="-78"/>
          </a:endParaRPr>
        </a:p>
      </dgm:t>
    </dgm:pt>
    <dgm:pt modelId="{E9C37266-64D6-497C-9440-C85F6EDC3EFD}" type="parTrans" cxnId="{6DEA3457-839F-4AB1-B235-6B1961C4CA20}">
      <dgm:prSet/>
      <dgm:spPr/>
      <dgm:t>
        <a:bodyPr/>
        <a:lstStyle/>
        <a:p>
          <a:endParaRPr lang="tr-TR"/>
        </a:p>
      </dgm:t>
    </dgm:pt>
    <dgm:pt modelId="{D914A8B6-AB82-49CB-8A62-051C45E23FD8}" type="sibTrans" cxnId="{6DEA3457-839F-4AB1-B235-6B1961C4CA20}">
      <dgm:prSet/>
      <dgm:spPr/>
      <dgm:t>
        <a:bodyPr/>
        <a:lstStyle/>
        <a:p>
          <a:endParaRPr lang="tr-TR"/>
        </a:p>
      </dgm:t>
    </dgm:pt>
    <dgm:pt modelId="{5CA14D42-01CC-4D11-9DD9-D63A1F19B860}">
      <dgm:prSet custT="1"/>
      <dgm:spPr>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ar-SA" sz="1800" b="1" dirty="0">
              <a:solidFill>
                <a:srgbClr val="002060"/>
              </a:solidFill>
              <a:latin typeface="Traditional Arabic" panose="02020603050405020304" pitchFamily="18" charset="-78"/>
              <a:cs typeface="Traditional Arabic" panose="02020603050405020304" pitchFamily="18" charset="-78"/>
            </a:rPr>
            <a:t>الرقابة الشرعية الخارجية للمؤسسات </a:t>
          </a:r>
          <a:r>
            <a:rPr lang="tr-TR" sz="2000" b="1" dirty="0">
              <a:solidFill>
                <a:srgbClr val="002060"/>
              </a:solidFill>
              <a:latin typeface="Traditional Arabic" panose="02020603050405020304" pitchFamily="18" charset="-78"/>
              <a:cs typeface="Traditional Arabic" panose="02020603050405020304" pitchFamily="18" charset="-78"/>
            </a:rPr>
            <a:t>(</a:t>
          </a:r>
          <a:r>
            <a:rPr lang="tr-TR" sz="1600" b="1" dirty="0">
              <a:solidFill>
                <a:srgbClr val="002060"/>
              </a:solidFill>
              <a:latin typeface="Times New Roman" panose="02020603050405020304" pitchFamily="18" charset="0"/>
              <a:cs typeface="Times New Roman" panose="02020603050405020304" pitchFamily="18" charset="0"/>
            </a:rPr>
            <a:t>BDDK</a:t>
          </a:r>
          <a:r>
            <a:rPr lang="tr-TR" sz="2000" b="1" dirty="0">
              <a:solidFill>
                <a:srgbClr val="002060"/>
              </a:solidFill>
              <a:latin typeface="Traditional Arabic" panose="02020603050405020304" pitchFamily="18" charset="-78"/>
              <a:cs typeface="Traditional Arabic" panose="02020603050405020304" pitchFamily="18" charset="-78"/>
            </a:rPr>
            <a:t>)</a:t>
          </a:r>
        </a:p>
      </dgm:t>
    </dgm:pt>
    <dgm:pt modelId="{F7DC00C2-8F8B-44C7-83C4-4106719EB61D}" type="parTrans" cxnId="{7636E5AE-2AF2-467B-BE01-7829052AB2D4}">
      <dgm:prSet/>
      <dgm:spPr/>
      <dgm:t>
        <a:bodyPr/>
        <a:lstStyle/>
        <a:p>
          <a:endParaRPr lang="tr-TR"/>
        </a:p>
      </dgm:t>
    </dgm:pt>
    <dgm:pt modelId="{ABCDE484-61CB-4C88-A717-F26584D65004}" type="sibTrans" cxnId="{7636E5AE-2AF2-467B-BE01-7829052AB2D4}">
      <dgm:prSet/>
      <dgm:spPr/>
      <dgm:t>
        <a:bodyPr/>
        <a:lstStyle/>
        <a:p>
          <a:endParaRPr lang="tr-TR"/>
        </a:p>
      </dgm:t>
    </dgm:pt>
    <dgm:pt modelId="{9067C763-5447-46EB-8046-136DDD934EC1}">
      <dgm:prSet custT="1"/>
      <dgm:spPr>
        <a:solidFill>
          <a:schemeClr val="tx2">
            <a:lumMod val="40000"/>
            <a:lumOff val="60000"/>
          </a:schemeClr>
        </a:solidFill>
        <a:ln>
          <a:noFill/>
        </a:ln>
        <a:effectLst>
          <a:glow rad="228600">
            <a:schemeClr val="accent5">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ar-SA" sz="1800" b="1" dirty="0">
              <a:solidFill>
                <a:srgbClr val="002060"/>
              </a:solidFill>
              <a:latin typeface="Traditional Arabic" panose="02020603050405020304" pitchFamily="18" charset="-78"/>
              <a:cs typeface="Traditional Arabic" panose="02020603050405020304" pitchFamily="18" charset="-78"/>
            </a:rPr>
            <a:t>الهيئة الشرعية لاتحاد البنوك التشاركية التركية</a:t>
          </a:r>
          <a:endParaRPr lang="tr-TR" sz="1800" b="1" dirty="0">
            <a:solidFill>
              <a:srgbClr val="002060"/>
            </a:solidFill>
            <a:latin typeface="Traditional Arabic" panose="02020603050405020304" pitchFamily="18" charset="-78"/>
            <a:cs typeface="Traditional Arabic" panose="02020603050405020304" pitchFamily="18" charset="-78"/>
          </a:endParaRPr>
        </a:p>
        <a:p>
          <a:pPr marL="0" lvl="0" defTabSz="577850">
            <a:lnSpc>
              <a:spcPct val="90000"/>
            </a:lnSpc>
            <a:spcBef>
              <a:spcPct val="0"/>
            </a:spcBef>
            <a:spcAft>
              <a:spcPct val="35000"/>
            </a:spcAft>
            <a:buNone/>
          </a:pPr>
          <a:endParaRPr lang="tr-TR" sz="1800" dirty="0">
            <a:latin typeface="Traditional Arabic" panose="02020603050405020304" pitchFamily="18" charset="-78"/>
            <a:cs typeface="Traditional Arabic" panose="02020603050405020304" pitchFamily="18" charset="-78"/>
          </a:endParaRPr>
        </a:p>
      </dgm:t>
    </dgm:pt>
    <dgm:pt modelId="{FFDF2952-881B-4903-9B6A-B00F6881627B}" type="parTrans" cxnId="{FED2E5E9-D7F2-4F66-9430-74F6F1CBB1EA}">
      <dgm:prSet/>
      <dgm:spPr/>
      <dgm:t>
        <a:bodyPr/>
        <a:lstStyle/>
        <a:p>
          <a:endParaRPr lang="tr-TR"/>
        </a:p>
      </dgm:t>
    </dgm:pt>
    <dgm:pt modelId="{DCA2FB29-0403-44A6-9949-FD9FAA7F56AE}" type="sibTrans" cxnId="{FED2E5E9-D7F2-4F66-9430-74F6F1CBB1EA}">
      <dgm:prSet/>
      <dgm:spPr/>
      <dgm:t>
        <a:bodyPr/>
        <a:lstStyle/>
        <a:p>
          <a:endParaRPr lang="tr-TR"/>
        </a:p>
      </dgm:t>
    </dgm:pt>
    <dgm:pt modelId="{9BFB6298-7214-45D9-AB87-018E76993647}">
      <dgm:prSet custT="1"/>
      <dgm:spPr>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ar-SA" sz="1800" b="1" dirty="0">
              <a:solidFill>
                <a:srgbClr val="002060"/>
              </a:solidFill>
              <a:latin typeface="Traditional Arabic" panose="02020603050405020304" pitchFamily="18" charset="-78"/>
              <a:cs typeface="Traditional Arabic" panose="02020603050405020304" pitchFamily="18" charset="-78"/>
            </a:rPr>
            <a:t>هيئة تنظيم ومراقبة عمل البنوك </a:t>
          </a:r>
          <a:endParaRPr lang="tr-TR" sz="1800" b="1" dirty="0">
            <a:solidFill>
              <a:srgbClr val="002060"/>
            </a:solidFill>
            <a:latin typeface="Traditional Arabic" panose="02020603050405020304" pitchFamily="18" charset="-78"/>
            <a:cs typeface="Traditional Arabic" panose="02020603050405020304" pitchFamily="18" charset="-78"/>
          </a:endParaRPr>
        </a:p>
        <a:p>
          <a:r>
            <a:rPr lang="tr-TR" sz="1800" b="1" dirty="0">
              <a:solidFill>
                <a:srgbClr val="002060"/>
              </a:solidFill>
              <a:latin typeface="Traditional Arabic" panose="02020603050405020304" pitchFamily="18" charset="-78"/>
              <a:cs typeface="Traditional Arabic" panose="02020603050405020304" pitchFamily="18" charset="-78"/>
            </a:rPr>
            <a:t>(</a:t>
          </a:r>
          <a:r>
            <a:rPr lang="tr-TR" sz="1600" b="1" dirty="0">
              <a:solidFill>
                <a:srgbClr val="002060"/>
              </a:solidFill>
              <a:latin typeface="Times New Roman" panose="02020603050405020304" pitchFamily="18" charset="0"/>
              <a:cs typeface="Times New Roman" panose="02020603050405020304" pitchFamily="18" charset="0"/>
            </a:rPr>
            <a:t>BDDK</a:t>
          </a:r>
          <a:r>
            <a:rPr lang="tr-TR" sz="1800" b="1" dirty="0">
              <a:solidFill>
                <a:srgbClr val="002060"/>
              </a:solidFill>
              <a:latin typeface="Traditional Arabic" panose="02020603050405020304" pitchFamily="18" charset="-78"/>
              <a:cs typeface="Traditional Arabic" panose="02020603050405020304" pitchFamily="18" charset="-78"/>
            </a:rPr>
            <a:t>)</a:t>
          </a:r>
        </a:p>
      </dgm:t>
    </dgm:pt>
    <dgm:pt modelId="{367CD90E-559D-4299-BAA5-F4401EF2545A}" type="parTrans" cxnId="{13A1BA0F-4210-48D9-9E77-B3320402BB6A}">
      <dgm:prSet/>
      <dgm:spPr/>
      <dgm:t>
        <a:bodyPr/>
        <a:lstStyle/>
        <a:p>
          <a:endParaRPr lang="tr-TR"/>
        </a:p>
      </dgm:t>
    </dgm:pt>
    <dgm:pt modelId="{53DAB038-9485-4B02-ACF1-9FFE87AF4F40}" type="sibTrans" cxnId="{13A1BA0F-4210-48D9-9E77-B3320402BB6A}">
      <dgm:prSet/>
      <dgm:spPr/>
      <dgm:t>
        <a:bodyPr/>
        <a:lstStyle/>
        <a:p>
          <a:endParaRPr lang="tr-TR"/>
        </a:p>
      </dgm:t>
    </dgm:pt>
    <dgm:pt modelId="{6ACE494A-2286-4AEA-89D8-CB77954700F0}">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ar-SA" sz="1800" b="1" dirty="0">
              <a:solidFill>
                <a:srgbClr val="002060"/>
              </a:solidFill>
              <a:latin typeface="Traditional Arabic" panose="02020603050405020304" pitchFamily="18" charset="-78"/>
              <a:cs typeface="Traditional Arabic" panose="02020603050405020304" pitchFamily="18" charset="-78"/>
            </a:rPr>
            <a:t>هيئة الرقابة العمومية </a:t>
          </a:r>
          <a:r>
            <a:rPr lang="en-US" sz="1800" b="1" dirty="0">
              <a:solidFill>
                <a:srgbClr val="002060"/>
              </a:solidFill>
              <a:latin typeface="Traditional Arabic" panose="02020603050405020304" pitchFamily="18" charset="-78"/>
              <a:cs typeface="Traditional Arabic" panose="02020603050405020304" pitchFamily="18" charset="-78"/>
            </a:rPr>
            <a:t>(</a:t>
          </a:r>
          <a:r>
            <a:rPr lang="en-US" sz="1600" b="1" dirty="0">
              <a:solidFill>
                <a:srgbClr val="002060"/>
              </a:solidFill>
              <a:latin typeface="Times New Roman" panose="02020603050405020304" pitchFamily="18" charset="0"/>
              <a:cs typeface="Times New Roman" panose="02020603050405020304" pitchFamily="18" charset="0"/>
            </a:rPr>
            <a:t>KGK</a:t>
          </a:r>
          <a:r>
            <a:rPr lang="en-US" sz="1800" b="1" dirty="0">
              <a:solidFill>
                <a:srgbClr val="002060"/>
              </a:solidFill>
              <a:latin typeface="Traditional Arabic" panose="02020603050405020304" pitchFamily="18" charset="-78"/>
              <a:cs typeface="Traditional Arabic" panose="02020603050405020304" pitchFamily="18" charset="-78"/>
            </a:rPr>
            <a:t>) </a:t>
          </a:r>
          <a:r>
            <a:rPr lang="ar-SA" sz="1800" b="1" dirty="0">
              <a:solidFill>
                <a:srgbClr val="002060"/>
              </a:solidFill>
              <a:latin typeface="Traditional Arabic" panose="02020603050405020304" pitchFamily="18" charset="-78"/>
              <a:cs typeface="Traditional Arabic" panose="02020603050405020304" pitchFamily="18" charset="-78"/>
            </a:rPr>
            <a:t>(معايير المحاسبة غير الربوية)</a:t>
          </a:r>
          <a:r>
            <a:rPr lang="tr-TR" sz="1800" b="1" dirty="0">
              <a:solidFill>
                <a:srgbClr val="002060"/>
              </a:solidFill>
              <a:latin typeface="Traditional Arabic" panose="02020603050405020304" pitchFamily="18" charset="-78"/>
              <a:cs typeface="Traditional Arabic" panose="02020603050405020304" pitchFamily="18" charset="-78"/>
            </a:rPr>
            <a:t>)</a:t>
          </a:r>
        </a:p>
      </dgm:t>
    </dgm:pt>
    <dgm:pt modelId="{B1CA7A49-4219-4180-850B-424F7463E35F}" type="parTrans" cxnId="{7E9B1C89-5F31-44EE-8D2C-A7CBF1F872C9}">
      <dgm:prSet/>
      <dgm:spPr/>
      <dgm:t>
        <a:bodyPr/>
        <a:lstStyle/>
        <a:p>
          <a:endParaRPr lang="tr-TR"/>
        </a:p>
      </dgm:t>
    </dgm:pt>
    <dgm:pt modelId="{5FABD2C3-4619-4188-8187-07387753D480}" type="sibTrans" cxnId="{7E9B1C89-5F31-44EE-8D2C-A7CBF1F872C9}">
      <dgm:prSet/>
      <dgm:spPr/>
      <dgm:t>
        <a:bodyPr/>
        <a:lstStyle/>
        <a:p>
          <a:endParaRPr lang="tr-TR"/>
        </a:p>
      </dgm:t>
    </dgm:pt>
    <dgm:pt modelId="{56B4D080-4DC0-4EB5-A745-740810EDAE88}">
      <dgm:prSet custT="1"/>
      <dgm:spPr>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ar-SA" sz="1800" b="1" dirty="0">
              <a:solidFill>
                <a:srgbClr val="002060"/>
              </a:solidFill>
              <a:latin typeface="Traditional Arabic" panose="02020603050405020304" pitchFamily="18" charset="-78"/>
              <a:cs typeface="Traditional Arabic" panose="02020603050405020304" pitchFamily="18" charset="-78"/>
            </a:rPr>
            <a:t>الرقابة الشرعية المستقلة (شركات الإشراف الشرعي)</a:t>
          </a:r>
          <a:r>
            <a:rPr lang="tr-TR" sz="1800" b="1" dirty="0">
              <a:solidFill>
                <a:srgbClr val="002060"/>
              </a:solidFill>
              <a:latin typeface="Traditional Arabic" panose="02020603050405020304" pitchFamily="18" charset="-78"/>
              <a:cs typeface="Traditional Arabic" panose="02020603050405020304" pitchFamily="18" charset="-78"/>
            </a:rPr>
            <a:t>)</a:t>
          </a:r>
        </a:p>
      </dgm:t>
    </dgm:pt>
    <dgm:pt modelId="{B0A7A7F7-0805-49ED-80E5-11A1D7DC77BE}" type="parTrans" cxnId="{7252B53F-E94D-453C-9343-67ED034B4578}">
      <dgm:prSet/>
      <dgm:spPr/>
      <dgm:t>
        <a:bodyPr/>
        <a:lstStyle/>
        <a:p>
          <a:endParaRPr lang="tr-TR"/>
        </a:p>
      </dgm:t>
    </dgm:pt>
    <dgm:pt modelId="{1C77A669-A0D7-4702-ACBC-1624A4533EF7}" type="sibTrans" cxnId="{7252B53F-E94D-453C-9343-67ED034B4578}">
      <dgm:prSet/>
      <dgm:spPr/>
      <dgm:t>
        <a:bodyPr/>
        <a:lstStyle/>
        <a:p>
          <a:endParaRPr lang="tr-TR"/>
        </a:p>
      </dgm:t>
    </dgm:pt>
    <dgm:pt modelId="{990E8EAC-37B8-4D59-9017-0D04D19B242A}" type="pres">
      <dgm:prSet presAssocID="{FEA37DA9-289E-4CF2-B110-4F0C13075C71}" presName="Name0" presStyleCnt="0">
        <dgm:presLayoutVars>
          <dgm:dir/>
          <dgm:resizeHandles val="exact"/>
        </dgm:presLayoutVars>
      </dgm:prSet>
      <dgm:spPr/>
    </dgm:pt>
    <dgm:pt modelId="{A3C43671-4CA8-4315-ABBF-C0AF53F2ADF7}" type="pres">
      <dgm:prSet presAssocID="{9BFB6298-7214-45D9-AB87-018E76993647}" presName="node" presStyleLbl="node1" presStyleIdx="0" presStyleCnt="7">
        <dgm:presLayoutVars>
          <dgm:bulletEnabled val="1"/>
        </dgm:presLayoutVars>
      </dgm:prSet>
      <dgm:spPr/>
    </dgm:pt>
    <dgm:pt modelId="{3E31210B-1C49-41F0-929A-51CC0173E67D}" type="pres">
      <dgm:prSet presAssocID="{53DAB038-9485-4B02-ACF1-9FFE87AF4F40}" presName="sibTrans" presStyleCnt="0"/>
      <dgm:spPr/>
    </dgm:pt>
    <dgm:pt modelId="{62042B45-0A3A-4E35-B8C8-86DE07F7DB0D}" type="pres">
      <dgm:prSet presAssocID="{9067C763-5447-46EB-8046-136DDD934EC1}" presName="node" presStyleLbl="node1" presStyleIdx="1" presStyleCnt="7" custScaleX="120571">
        <dgm:presLayoutVars>
          <dgm:bulletEnabled val="1"/>
        </dgm:presLayoutVars>
      </dgm:prSet>
      <dgm:spPr/>
    </dgm:pt>
    <dgm:pt modelId="{E88E7215-A881-47A2-AC35-A43CDF7062B5}" type="pres">
      <dgm:prSet presAssocID="{DCA2FB29-0403-44A6-9949-FD9FAA7F56AE}" presName="sibTrans" presStyleCnt="0"/>
      <dgm:spPr/>
    </dgm:pt>
    <dgm:pt modelId="{BC7CA118-2D6D-4B4C-8069-0C47ED12821A}" type="pres">
      <dgm:prSet presAssocID="{5AE62F5E-857F-4EE7-99B7-4A42A4944276}" presName="node" presStyleLbl="node1" presStyleIdx="2" presStyleCnt="7">
        <dgm:presLayoutVars>
          <dgm:bulletEnabled val="1"/>
        </dgm:presLayoutVars>
      </dgm:prSet>
      <dgm:spPr/>
    </dgm:pt>
    <dgm:pt modelId="{B317FE6C-1AE9-4B23-A34B-080FB341EE7E}" type="pres">
      <dgm:prSet presAssocID="{CD63726D-5DC9-459E-B515-25D80CBEFF55}" presName="sibTrans" presStyleCnt="0"/>
      <dgm:spPr/>
    </dgm:pt>
    <dgm:pt modelId="{BEBAAF46-1DA2-4FF3-A663-F3E5C8E9EACE}" type="pres">
      <dgm:prSet presAssocID="{A4266E73-DACE-4D53-945A-A5D4FAB67702}" presName="node" presStyleLbl="node1" presStyleIdx="3" presStyleCnt="7">
        <dgm:presLayoutVars>
          <dgm:bulletEnabled val="1"/>
        </dgm:presLayoutVars>
      </dgm:prSet>
      <dgm:spPr/>
    </dgm:pt>
    <dgm:pt modelId="{3759C651-5E93-4A3A-8444-710BABA4F9C5}" type="pres">
      <dgm:prSet presAssocID="{D914A8B6-AB82-49CB-8A62-051C45E23FD8}" presName="sibTrans" presStyleCnt="0"/>
      <dgm:spPr/>
    </dgm:pt>
    <dgm:pt modelId="{87C1F277-36D2-44F9-A89F-DBAC212B45B5}" type="pres">
      <dgm:prSet presAssocID="{5CA14D42-01CC-4D11-9DD9-D63A1F19B860}" presName="node" presStyleLbl="node1" presStyleIdx="4" presStyleCnt="7" custLinFactNeighborX="1" custLinFactNeighborY="-1608">
        <dgm:presLayoutVars>
          <dgm:bulletEnabled val="1"/>
        </dgm:presLayoutVars>
      </dgm:prSet>
      <dgm:spPr/>
    </dgm:pt>
    <dgm:pt modelId="{E3E4346A-6D21-4073-B0E2-D9223A329AF2}" type="pres">
      <dgm:prSet presAssocID="{ABCDE484-61CB-4C88-A717-F26584D65004}" presName="sibTrans" presStyleCnt="0"/>
      <dgm:spPr/>
    </dgm:pt>
    <dgm:pt modelId="{5A584599-D2B0-47B8-9FB4-D132D5526C30}" type="pres">
      <dgm:prSet presAssocID="{56B4D080-4DC0-4EB5-A745-740810EDAE88}" presName="node" presStyleLbl="node1" presStyleIdx="5" presStyleCnt="7">
        <dgm:presLayoutVars>
          <dgm:bulletEnabled val="1"/>
        </dgm:presLayoutVars>
      </dgm:prSet>
      <dgm:spPr/>
    </dgm:pt>
    <dgm:pt modelId="{F51FACDD-6874-4018-9C3F-6EA524346C8F}" type="pres">
      <dgm:prSet presAssocID="{1C77A669-A0D7-4702-ACBC-1624A4533EF7}" presName="sibTrans" presStyleCnt="0"/>
      <dgm:spPr/>
    </dgm:pt>
    <dgm:pt modelId="{E1F0089C-47A1-461E-BA0E-A1821A701D94}" type="pres">
      <dgm:prSet presAssocID="{6ACE494A-2286-4AEA-89D8-CB77954700F0}" presName="node" presStyleLbl="node1" presStyleIdx="6" presStyleCnt="7">
        <dgm:presLayoutVars>
          <dgm:bulletEnabled val="1"/>
        </dgm:presLayoutVars>
      </dgm:prSet>
      <dgm:spPr/>
    </dgm:pt>
  </dgm:ptLst>
  <dgm:cxnLst>
    <dgm:cxn modelId="{13A1BA0F-4210-48D9-9E77-B3320402BB6A}" srcId="{FEA37DA9-289E-4CF2-B110-4F0C13075C71}" destId="{9BFB6298-7214-45D9-AB87-018E76993647}" srcOrd="0" destOrd="0" parTransId="{367CD90E-559D-4299-BAA5-F4401EF2545A}" sibTransId="{53DAB038-9485-4B02-ACF1-9FFE87AF4F40}"/>
    <dgm:cxn modelId="{1EA8EA1C-702B-41D1-A600-57559F4F3EAF}" srcId="{FEA37DA9-289E-4CF2-B110-4F0C13075C71}" destId="{5AE62F5E-857F-4EE7-99B7-4A42A4944276}" srcOrd="2" destOrd="0" parTransId="{527F6E28-D741-493E-888A-D5F8FD09DA32}" sibTransId="{CD63726D-5DC9-459E-B515-25D80CBEFF55}"/>
    <dgm:cxn modelId="{10617C1F-C72C-4C79-B947-6D55161B9041}" type="presOf" srcId="{6ACE494A-2286-4AEA-89D8-CB77954700F0}" destId="{E1F0089C-47A1-461E-BA0E-A1821A701D94}" srcOrd="0" destOrd="0" presId="urn:microsoft.com/office/officeart/2005/8/layout/hList6"/>
    <dgm:cxn modelId="{A291C22B-2BC3-47E7-A4A1-2E3ADBC4AF4E}" type="presOf" srcId="{56B4D080-4DC0-4EB5-A745-740810EDAE88}" destId="{5A584599-D2B0-47B8-9FB4-D132D5526C30}" srcOrd="0" destOrd="0" presId="urn:microsoft.com/office/officeart/2005/8/layout/hList6"/>
    <dgm:cxn modelId="{B82AD12F-C5DB-43C5-854D-2046A8ED8D99}" type="presOf" srcId="{5CA14D42-01CC-4D11-9DD9-D63A1F19B860}" destId="{87C1F277-36D2-44F9-A89F-DBAC212B45B5}" srcOrd="0" destOrd="0" presId="urn:microsoft.com/office/officeart/2005/8/layout/hList6"/>
    <dgm:cxn modelId="{7252B53F-E94D-453C-9343-67ED034B4578}" srcId="{FEA37DA9-289E-4CF2-B110-4F0C13075C71}" destId="{56B4D080-4DC0-4EB5-A745-740810EDAE88}" srcOrd="5" destOrd="0" parTransId="{B0A7A7F7-0805-49ED-80E5-11A1D7DC77BE}" sibTransId="{1C77A669-A0D7-4702-ACBC-1624A4533EF7}"/>
    <dgm:cxn modelId="{4E625274-1D67-4DC5-9CB3-572AA859DCE9}" type="presOf" srcId="{FEA37DA9-289E-4CF2-B110-4F0C13075C71}" destId="{990E8EAC-37B8-4D59-9017-0D04D19B242A}" srcOrd="0" destOrd="0" presId="urn:microsoft.com/office/officeart/2005/8/layout/hList6"/>
    <dgm:cxn modelId="{5B5EEF56-F3A2-459E-A5C9-E4E9A310307F}" type="presOf" srcId="{9BFB6298-7214-45D9-AB87-018E76993647}" destId="{A3C43671-4CA8-4315-ABBF-C0AF53F2ADF7}" srcOrd="0" destOrd="0" presId="urn:microsoft.com/office/officeart/2005/8/layout/hList6"/>
    <dgm:cxn modelId="{6DEA3457-839F-4AB1-B235-6B1961C4CA20}" srcId="{FEA37DA9-289E-4CF2-B110-4F0C13075C71}" destId="{A4266E73-DACE-4D53-945A-A5D4FAB67702}" srcOrd="3" destOrd="0" parTransId="{E9C37266-64D6-497C-9440-C85F6EDC3EFD}" sibTransId="{D914A8B6-AB82-49CB-8A62-051C45E23FD8}"/>
    <dgm:cxn modelId="{7E9B1C89-5F31-44EE-8D2C-A7CBF1F872C9}" srcId="{FEA37DA9-289E-4CF2-B110-4F0C13075C71}" destId="{6ACE494A-2286-4AEA-89D8-CB77954700F0}" srcOrd="6" destOrd="0" parTransId="{B1CA7A49-4219-4180-850B-424F7463E35F}" sibTransId="{5FABD2C3-4619-4188-8187-07387753D480}"/>
    <dgm:cxn modelId="{7636E5AE-2AF2-467B-BE01-7829052AB2D4}" srcId="{FEA37DA9-289E-4CF2-B110-4F0C13075C71}" destId="{5CA14D42-01CC-4D11-9DD9-D63A1F19B860}" srcOrd="4" destOrd="0" parTransId="{F7DC00C2-8F8B-44C7-83C4-4106719EB61D}" sibTransId="{ABCDE484-61CB-4C88-A717-F26584D65004}"/>
    <dgm:cxn modelId="{402274DB-6610-415B-AA93-92B642C008D8}" type="presOf" srcId="{5AE62F5E-857F-4EE7-99B7-4A42A4944276}" destId="{BC7CA118-2D6D-4B4C-8069-0C47ED12821A}" srcOrd="0" destOrd="0" presId="urn:microsoft.com/office/officeart/2005/8/layout/hList6"/>
    <dgm:cxn modelId="{FED2E5E9-D7F2-4F66-9430-74F6F1CBB1EA}" srcId="{FEA37DA9-289E-4CF2-B110-4F0C13075C71}" destId="{9067C763-5447-46EB-8046-136DDD934EC1}" srcOrd="1" destOrd="0" parTransId="{FFDF2952-881B-4903-9B6A-B00F6881627B}" sibTransId="{DCA2FB29-0403-44A6-9949-FD9FAA7F56AE}"/>
    <dgm:cxn modelId="{38A175EC-BDAB-4459-BD16-3683C98B995F}" type="presOf" srcId="{9067C763-5447-46EB-8046-136DDD934EC1}" destId="{62042B45-0A3A-4E35-B8C8-86DE07F7DB0D}" srcOrd="0" destOrd="0" presId="urn:microsoft.com/office/officeart/2005/8/layout/hList6"/>
    <dgm:cxn modelId="{4CB1DFF1-1DE3-499A-B80C-8A0FD71CAC34}" type="presOf" srcId="{A4266E73-DACE-4D53-945A-A5D4FAB67702}" destId="{BEBAAF46-1DA2-4FF3-A663-F3E5C8E9EACE}" srcOrd="0" destOrd="0" presId="urn:microsoft.com/office/officeart/2005/8/layout/hList6"/>
    <dgm:cxn modelId="{6C106998-2D8C-4A20-BC4A-0819CDCF19A6}" type="presParOf" srcId="{990E8EAC-37B8-4D59-9017-0D04D19B242A}" destId="{A3C43671-4CA8-4315-ABBF-C0AF53F2ADF7}" srcOrd="0" destOrd="0" presId="urn:microsoft.com/office/officeart/2005/8/layout/hList6"/>
    <dgm:cxn modelId="{9719E09F-2865-4AF8-95B9-A674D7074D83}" type="presParOf" srcId="{990E8EAC-37B8-4D59-9017-0D04D19B242A}" destId="{3E31210B-1C49-41F0-929A-51CC0173E67D}" srcOrd="1" destOrd="0" presId="urn:microsoft.com/office/officeart/2005/8/layout/hList6"/>
    <dgm:cxn modelId="{0CB0CA7B-6FD9-4992-BD49-2639678432C7}" type="presParOf" srcId="{990E8EAC-37B8-4D59-9017-0D04D19B242A}" destId="{62042B45-0A3A-4E35-B8C8-86DE07F7DB0D}" srcOrd="2" destOrd="0" presId="urn:microsoft.com/office/officeart/2005/8/layout/hList6"/>
    <dgm:cxn modelId="{6E379221-0453-4F6E-B82B-03FE47ED3836}" type="presParOf" srcId="{990E8EAC-37B8-4D59-9017-0D04D19B242A}" destId="{E88E7215-A881-47A2-AC35-A43CDF7062B5}" srcOrd="3" destOrd="0" presId="urn:microsoft.com/office/officeart/2005/8/layout/hList6"/>
    <dgm:cxn modelId="{A2030B56-C53B-414B-977C-8E0AE39D313E}" type="presParOf" srcId="{990E8EAC-37B8-4D59-9017-0D04D19B242A}" destId="{BC7CA118-2D6D-4B4C-8069-0C47ED12821A}" srcOrd="4" destOrd="0" presId="urn:microsoft.com/office/officeart/2005/8/layout/hList6"/>
    <dgm:cxn modelId="{3F95A245-D513-4088-8233-A4E1D3567AB8}" type="presParOf" srcId="{990E8EAC-37B8-4D59-9017-0D04D19B242A}" destId="{B317FE6C-1AE9-4B23-A34B-080FB341EE7E}" srcOrd="5" destOrd="0" presId="urn:microsoft.com/office/officeart/2005/8/layout/hList6"/>
    <dgm:cxn modelId="{010E6579-C51D-435D-8FCD-B1C2E7DCAC64}" type="presParOf" srcId="{990E8EAC-37B8-4D59-9017-0D04D19B242A}" destId="{BEBAAF46-1DA2-4FF3-A663-F3E5C8E9EACE}" srcOrd="6" destOrd="0" presId="urn:microsoft.com/office/officeart/2005/8/layout/hList6"/>
    <dgm:cxn modelId="{46E12137-F1A0-47DD-9F01-C7BBBBFB756A}" type="presParOf" srcId="{990E8EAC-37B8-4D59-9017-0D04D19B242A}" destId="{3759C651-5E93-4A3A-8444-710BABA4F9C5}" srcOrd="7" destOrd="0" presId="urn:microsoft.com/office/officeart/2005/8/layout/hList6"/>
    <dgm:cxn modelId="{B00AC032-5F15-4DF5-B288-2D333F98527E}" type="presParOf" srcId="{990E8EAC-37B8-4D59-9017-0D04D19B242A}" destId="{87C1F277-36D2-44F9-A89F-DBAC212B45B5}" srcOrd="8" destOrd="0" presId="urn:microsoft.com/office/officeart/2005/8/layout/hList6"/>
    <dgm:cxn modelId="{349244F6-9AC7-4F64-AA5F-0089CFFCFCEC}" type="presParOf" srcId="{990E8EAC-37B8-4D59-9017-0D04D19B242A}" destId="{E3E4346A-6D21-4073-B0E2-D9223A329AF2}" srcOrd="9" destOrd="0" presId="urn:microsoft.com/office/officeart/2005/8/layout/hList6"/>
    <dgm:cxn modelId="{16F0CDAB-E947-49AE-8D0A-8BB9EE406983}" type="presParOf" srcId="{990E8EAC-37B8-4D59-9017-0D04D19B242A}" destId="{5A584599-D2B0-47B8-9FB4-D132D5526C30}" srcOrd="10" destOrd="0" presId="urn:microsoft.com/office/officeart/2005/8/layout/hList6"/>
    <dgm:cxn modelId="{84265F8F-6410-4C9C-BE0B-B85E50BD8CF5}" type="presParOf" srcId="{990E8EAC-37B8-4D59-9017-0D04D19B242A}" destId="{F51FACDD-6874-4018-9C3F-6EA524346C8F}" srcOrd="11" destOrd="0" presId="urn:microsoft.com/office/officeart/2005/8/layout/hList6"/>
    <dgm:cxn modelId="{FFC788BC-42A7-44E5-AA8E-3CBB00B4F176}" type="presParOf" srcId="{990E8EAC-37B8-4D59-9017-0D04D19B242A}" destId="{E1F0089C-47A1-461E-BA0E-A1821A701D94}" srcOrd="12"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1703F8-D501-44CC-A8AF-612F660DF10C}" type="doc">
      <dgm:prSet loTypeId="urn:microsoft.com/office/officeart/2009/3/layout/CircleRelationship" loCatId="relationship" qsTypeId="urn:microsoft.com/office/officeart/2005/8/quickstyle/3d1" qsCatId="3D" csTypeId="urn:microsoft.com/office/officeart/2005/8/colors/accent1_2" csCatId="accent1" phldr="1"/>
      <dgm:spPr/>
      <dgm:t>
        <a:bodyPr/>
        <a:lstStyle/>
        <a:p>
          <a:endParaRPr lang="tr-TR"/>
        </a:p>
      </dgm:t>
    </dgm:pt>
    <dgm:pt modelId="{A7C4ED49-D316-4D62-B883-B87F071EE6B5}" type="pres">
      <dgm:prSet presAssocID="{E91703F8-D501-44CC-A8AF-612F660DF10C}" presName="Name0" presStyleCnt="0">
        <dgm:presLayoutVars>
          <dgm:chMax val="1"/>
          <dgm:chPref val="1"/>
        </dgm:presLayoutVars>
      </dgm:prSet>
      <dgm:spPr/>
    </dgm:pt>
  </dgm:ptLst>
  <dgm:cxnLst>
    <dgm:cxn modelId="{CFDFE0BF-7895-4020-AD92-5DEB4D2D4707}" type="presOf" srcId="{E91703F8-D501-44CC-A8AF-612F660DF10C}" destId="{A7C4ED49-D316-4D62-B883-B87F071EE6B5}" srcOrd="0" destOrd="0" presId="urn:microsoft.com/office/officeart/2009/3/layout/CircleRelationshi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2900351-A0D8-4D74-B9C4-AD48FF301900}" type="doc">
      <dgm:prSet loTypeId="urn:microsoft.com/office/officeart/2005/8/layout/venn3" loCatId="relationship" qsTypeId="urn:microsoft.com/office/officeart/2005/8/quickstyle/3d1" qsCatId="3D" csTypeId="urn:microsoft.com/office/officeart/2005/8/colors/accent1_2" csCatId="accent1" phldr="1"/>
      <dgm:spPr/>
      <dgm:t>
        <a:bodyPr/>
        <a:lstStyle/>
        <a:p>
          <a:endParaRPr lang="tr-TR"/>
        </a:p>
      </dgm:t>
    </dgm:pt>
    <dgm:pt modelId="{4F660EF6-6432-4E53-AD6B-CF5AF1C81886}">
      <dgm:prSet custT="1"/>
      <dgm:spPr>
        <a:solidFill>
          <a:schemeClr val="accent5">
            <a:lumMod val="75000"/>
          </a:schemeClr>
        </a:solidFill>
      </dgm:spPr>
      <dgm:t>
        <a:bodyPr/>
        <a:lstStyle/>
        <a:p>
          <a:r>
            <a:rPr lang="ar-SA" sz="1800" kern="1200" dirty="0">
              <a:solidFill>
                <a:prstClr val="white"/>
              </a:solidFill>
              <a:latin typeface="Traditional Arabic" panose="02020603050405020304" pitchFamily="18" charset="-78"/>
              <a:ea typeface="+mn-ea"/>
              <a:cs typeface="Traditional Arabic" panose="02020603050405020304" pitchFamily="18" charset="-78"/>
            </a:rPr>
            <a:t>الهيئة الشرعية لاتحاد البنوك التشاركية التركية هي</a:t>
          </a:r>
        </a:p>
        <a:p>
          <a:r>
            <a:rPr lang="ar-SA" sz="1800" kern="1200" dirty="0">
              <a:solidFill>
                <a:srgbClr val="FFC000"/>
              </a:solidFill>
              <a:latin typeface="Traditional Arabic" panose="02020603050405020304" pitchFamily="18" charset="-78"/>
              <a:cs typeface="Traditional Arabic" panose="02020603050405020304" pitchFamily="18" charset="-78"/>
            </a:rPr>
            <a:t> </a:t>
          </a:r>
          <a:r>
            <a:rPr lang="ar-SA" sz="1800" b="1" kern="1200" dirty="0">
              <a:solidFill>
                <a:srgbClr val="FFC000"/>
              </a:solidFill>
              <a:latin typeface="Traditional Arabic" panose="02020603050405020304" pitchFamily="18" charset="-78"/>
              <a:cs typeface="Traditional Arabic" panose="02020603050405020304" pitchFamily="18" charset="-78"/>
            </a:rPr>
            <a:t>هيئة مستقلة تحت مظلة الاتحاد</a:t>
          </a:r>
          <a:endParaRPr lang="tr-TR" sz="1800" b="1" kern="1200" dirty="0">
            <a:solidFill>
              <a:srgbClr val="FFC000"/>
            </a:solidFill>
            <a:latin typeface="Traditional Arabic" panose="02020603050405020304" pitchFamily="18" charset="-78"/>
            <a:cs typeface="Traditional Arabic" panose="02020603050405020304" pitchFamily="18" charset="-78"/>
          </a:endParaRPr>
        </a:p>
      </dgm:t>
    </dgm:pt>
    <dgm:pt modelId="{AE44BC89-09FC-47AE-80FA-9E3B719E9881}" type="parTrans" cxnId="{6D897EDD-8932-4355-8845-F05BEA5B4BC3}">
      <dgm:prSet/>
      <dgm:spPr/>
      <dgm:t>
        <a:bodyPr/>
        <a:lstStyle/>
        <a:p>
          <a:endParaRPr lang="tr-TR"/>
        </a:p>
      </dgm:t>
    </dgm:pt>
    <dgm:pt modelId="{3C18D8A6-8726-4286-9046-E43C143D659B}" type="sibTrans" cxnId="{6D897EDD-8932-4355-8845-F05BEA5B4BC3}">
      <dgm:prSet/>
      <dgm:spPr/>
      <dgm:t>
        <a:bodyPr/>
        <a:lstStyle/>
        <a:p>
          <a:endParaRPr lang="tr-TR"/>
        </a:p>
      </dgm:t>
    </dgm:pt>
    <dgm:pt modelId="{1520D6C9-F56A-4E8D-B4CE-1D3B0F10EBD0}">
      <dgm:prSet custT="1"/>
      <dgm:spPr>
        <a:gradFill rotWithShape="0">
          <a:gsLst>
            <a:gs pos="100000">
              <a:srgbClr val="002060"/>
            </a:gs>
            <a:gs pos="10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gradFill>
        <a:ln>
          <a:solidFill>
            <a:srgbClr val="002060"/>
          </a:solidFill>
        </a:ln>
      </dgm:spPr>
      <dgm:t>
        <a:bodyPr/>
        <a:lstStyle/>
        <a:p>
          <a:pPr marL="0" lvl="0" defTabSz="1066800">
            <a:lnSpc>
              <a:spcPct val="90000"/>
            </a:lnSpc>
            <a:spcBef>
              <a:spcPct val="0"/>
            </a:spcBef>
            <a:spcAft>
              <a:spcPct val="35000"/>
            </a:spcAft>
            <a:buNone/>
          </a:pPr>
          <a:r>
            <a:rPr lang="ar-SA" sz="1800" kern="1200" dirty="0">
              <a:solidFill>
                <a:prstClr val="white"/>
              </a:solidFill>
              <a:latin typeface="Traditional Arabic" panose="02020603050405020304" pitchFamily="18" charset="-78"/>
              <a:ea typeface="+mn-ea"/>
              <a:cs typeface="Traditional Arabic" panose="02020603050405020304" pitchFamily="18" charset="-78"/>
            </a:rPr>
            <a:t>الهيئة الشرعية لاتحاد البنوك التشاركية التركية هي</a:t>
          </a:r>
        </a:p>
        <a:p>
          <a:pPr marL="0" lvl="0" defTabSz="1066800">
            <a:lnSpc>
              <a:spcPct val="90000"/>
            </a:lnSpc>
            <a:spcBef>
              <a:spcPct val="0"/>
            </a:spcBef>
            <a:spcAft>
              <a:spcPct val="35000"/>
            </a:spcAft>
            <a:buNone/>
          </a:pPr>
          <a:r>
            <a:rPr lang="ar-SA" sz="1800" b="1" kern="1200" dirty="0">
              <a:solidFill>
                <a:srgbClr val="FFC000"/>
              </a:solidFill>
              <a:latin typeface="Traditional Arabic" panose="02020603050405020304" pitchFamily="18" charset="-78"/>
              <a:cs typeface="Traditional Arabic" panose="02020603050405020304" pitchFamily="18" charset="-78"/>
            </a:rPr>
            <a:t> هيئة شرعية مقرها في تركيا.</a:t>
          </a:r>
          <a:endParaRPr lang="tr-TR" sz="1800" b="1" kern="1200" dirty="0">
            <a:solidFill>
              <a:srgbClr val="FFC000"/>
            </a:solidFill>
            <a:latin typeface="Traditional Arabic" panose="02020603050405020304" pitchFamily="18" charset="-78"/>
            <a:cs typeface="Traditional Arabic" panose="02020603050405020304" pitchFamily="18" charset="-78"/>
          </a:endParaRPr>
        </a:p>
      </dgm:t>
    </dgm:pt>
    <dgm:pt modelId="{AF6280BD-2F3A-42C5-B1FB-48528D7CC1CE}" type="parTrans" cxnId="{945BBFF1-B914-48B5-9E93-7591ACE0CE3B}">
      <dgm:prSet/>
      <dgm:spPr/>
      <dgm:t>
        <a:bodyPr/>
        <a:lstStyle/>
        <a:p>
          <a:endParaRPr lang="tr-TR"/>
        </a:p>
      </dgm:t>
    </dgm:pt>
    <dgm:pt modelId="{7814818C-A2E1-4115-B5FE-E9D40CBADCAC}" type="sibTrans" cxnId="{945BBFF1-B914-48B5-9E93-7591ACE0CE3B}">
      <dgm:prSet/>
      <dgm:spPr/>
      <dgm:t>
        <a:bodyPr/>
        <a:lstStyle/>
        <a:p>
          <a:endParaRPr lang="tr-TR"/>
        </a:p>
      </dgm:t>
    </dgm:pt>
    <dgm:pt modelId="{19B21453-9C85-40E1-960F-D9F43C289442}">
      <dgm:prSet custT="1"/>
      <dgm:spPr>
        <a:gradFill rotWithShape="0">
          <a:gsLst>
            <a:gs pos="0">
              <a:srgbClr val="002060"/>
            </a:gs>
            <a:gs pos="91000">
              <a:srgbClr val="002060"/>
            </a:gs>
            <a:gs pos="15000">
              <a:schemeClr val="accent1">
                <a:hueOff val="0"/>
                <a:satOff val="0"/>
                <a:lumOff val="0"/>
                <a:alphaOff val="0"/>
                <a:lumMod val="99000"/>
                <a:satMod val="120000"/>
                <a:shade val="78000"/>
              </a:schemeClr>
            </a:gs>
          </a:gsLst>
        </a:gradFill>
        <a:ln>
          <a:solidFill>
            <a:srgbClr val="002060"/>
          </a:solidFill>
        </a:ln>
      </dgm:spPr>
      <dgm:t>
        <a:bodyPr/>
        <a:lstStyle/>
        <a:p>
          <a:r>
            <a:rPr lang="ar-SA" sz="1800" kern="1200" dirty="0">
              <a:solidFill>
                <a:prstClr val="white"/>
              </a:solidFill>
              <a:latin typeface="Traditional Arabic" panose="02020603050405020304" pitchFamily="18" charset="-78"/>
              <a:ea typeface="+mn-ea"/>
              <a:cs typeface="Traditional Arabic" panose="02020603050405020304" pitchFamily="18" charset="-78"/>
            </a:rPr>
            <a:t>قرارارت ومعايير الهيئة </a:t>
          </a:r>
        </a:p>
        <a:p>
          <a:r>
            <a:rPr lang="ar-SA" sz="1800" b="1" kern="1200" dirty="0">
              <a:solidFill>
                <a:srgbClr val="FFC000"/>
              </a:solidFill>
              <a:latin typeface="Traditional Arabic" panose="02020603050405020304" pitchFamily="18" charset="-78"/>
              <a:cs typeface="Traditional Arabic" panose="02020603050405020304" pitchFamily="18" charset="-78"/>
            </a:rPr>
            <a:t>ملزمة للبنوك التشاركية</a:t>
          </a:r>
          <a:endParaRPr lang="tr-TR" sz="1800" b="1" kern="1200" dirty="0">
            <a:solidFill>
              <a:srgbClr val="FFC000"/>
            </a:solidFill>
            <a:latin typeface="Traditional Arabic" panose="02020603050405020304" pitchFamily="18" charset="-78"/>
            <a:cs typeface="Traditional Arabic" panose="02020603050405020304" pitchFamily="18" charset="-78"/>
          </a:endParaRPr>
        </a:p>
      </dgm:t>
    </dgm:pt>
    <dgm:pt modelId="{94F10EA0-F84B-4DEA-845B-03318F450798}" type="parTrans" cxnId="{3AE40975-DABC-47BD-9F7C-82DB1D6C659D}">
      <dgm:prSet/>
      <dgm:spPr/>
      <dgm:t>
        <a:bodyPr/>
        <a:lstStyle/>
        <a:p>
          <a:endParaRPr lang="tr-TR"/>
        </a:p>
      </dgm:t>
    </dgm:pt>
    <dgm:pt modelId="{1D53F333-1384-4756-82BD-C44BA338E7AD}" type="sibTrans" cxnId="{3AE40975-DABC-47BD-9F7C-82DB1D6C659D}">
      <dgm:prSet/>
      <dgm:spPr/>
      <dgm:t>
        <a:bodyPr/>
        <a:lstStyle/>
        <a:p>
          <a:endParaRPr lang="tr-TR"/>
        </a:p>
      </dgm:t>
    </dgm:pt>
    <dgm:pt modelId="{C3F45F2F-7A0F-430F-8AD9-D1FB74A65CEB}" type="pres">
      <dgm:prSet presAssocID="{52900351-A0D8-4D74-B9C4-AD48FF301900}" presName="Name0" presStyleCnt="0">
        <dgm:presLayoutVars>
          <dgm:dir/>
          <dgm:resizeHandles val="exact"/>
        </dgm:presLayoutVars>
      </dgm:prSet>
      <dgm:spPr/>
    </dgm:pt>
    <dgm:pt modelId="{37C8CA84-85BE-495E-ACF6-630E8E3FFE06}" type="pres">
      <dgm:prSet presAssocID="{19B21453-9C85-40E1-960F-D9F43C289442}" presName="Name5" presStyleLbl="vennNode1" presStyleIdx="0" presStyleCnt="3">
        <dgm:presLayoutVars>
          <dgm:bulletEnabled val="1"/>
        </dgm:presLayoutVars>
      </dgm:prSet>
      <dgm:spPr/>
    </dgm:pt>
    <dgm:pt modelId="{4CAC9D53-C147-400C-84D1-0628ADC4F3BB}" type="pres">
      <dgm:prSet presAssocID="{1D53F333-1384-4756-82BD-C44BA338E7AD}" presName="space" presStyleCnt="0"/>
      <dgm:spPr/>
    </dgm:pt>
    <dgm:pt modelId="{7EA5E489-91AF-4D91-ADDA-9BAD5B5D090C}" type="pres">
      <dgm:prSet presAssocID="{4F660EF6-6432-4E53-AD6B-CF5AF1C81886}" presName="Name5" presStyleLbl="vennNode1" presStyleIdx="1" presStyleCnt="3">
        <dgm:presLayoutVars>
          <dgm:bulletEnabled val="1"/>
        </dgm:presLayoutVars>
      </dgm:prSet>
      <dgm:spPr/>
    </dgm:pt>
    <dgm:pt modelId="{598D0719-B1E4-4E6D-B7C3-CE6BB5E4CDF6}" type="pres">
      <dgm:prSet presAssocID="{3C18D8A6-8726-4286-9046-E43C143D659B}" presName="space" presStyleCnt="0"/>
      <dgm:spPr/>
    </dgm:pt>
    <dgm:pt modelId="{C6EB21B9-38C0-41BA-B279-F68E01D76FC4}" type="pres">
      <dgm:prSet presAssocID="{1520D6C9-F56A-4E8D-B4CE-1D3B0F10EBD0}" presName="Name5" presStyleLbl="vennNode1" presStyleIdx="2" presStyleCnt="3">
        <dgm:presLayoutVars>
          <dgm:bulletEnabled val="1"/>
        </dgm:presLayoutVars>
      </dgm:prSet>
      <dgm:spPr/>
    </dgm:pt>
  </dgm:ptLst>
  <dgm:cxnLst>
    <dgm:cxn modelId="{3AE40975-DABC-47BD-9F7C-82DB1D6C659D}" srcId="{52900351-A0D8-4D74-B9C4-AD48FF301900}" destId="{19B21453-9C85-40E1-960F-D9F43C289442}" srcOrd="0" destOrd="0" parTransId="{94F10EA0-F84B-4DEA-845B-03318F450798}" sibTransId="{1D53F333-1384-4756-82BD-C44BA338E7AD}"/>
    <dgm:cxn modelId="{FFD31F76-4C82-4E7B-9E23-13FD26344DB0}" type="presOf" srcId="{19B21453-9C85-40E1-960F-D9F43C289442}" destId="{37C8CA84-85BE-495E-ACF6-630E8E3FFE06}" srcOrd="0" destOrd="0" presId="urn:microsoft.com/office/officeart/2005/8/layout/venn3"/>
    <dgm:cxn modelId="{E435819A-772D-4284-9A4B-E6A963E3658E}" type="presOf" srcId="{4F660EF6-6432-4E53-AD6B-CF5AF1C81886}" destId="{7EA5E489-91AF-4D91-ADDA-9BAD5B5D090C}" srcOrd="0" destOrd="0" presId="urn:microsoft.com/office/officeart/2005/8/layout/venn3"/>
    <dgm:cxn modelId="{AB8F7AB4-510B-4F88-B4FE-B96B074B8017}" type="presOf" srcId="{52900351-A0D8-4D74-B9C4-AD48FF301900}" destId="{C3F45F2F-7A0F-430F-8AD9-D1FB74A65CEB}" srcOrd="0" destOrd="0" presId="urn:microsoft.com/office/officeart/2005/8/layout/venn3"/>
    <dgm:cxn modelId="{2CCF61BA-673E-41B9-8718-2D829904A4A7}" type="presOf" srcId="{1520D6C9-F56A-4E8D-B4CE-1D3B0F10EBD0}" destId="{C6EB21B9-38C0-41BA-B279-F68E01D76FC4}" srcOrd="0" destOrd="0" presId="urn:microsoft.com/office/officeart/2005/8/layout/venn3"/>
    <dgm:cxn modelId="{6D897EDD-8932-4355-8845-F05BEA5B4BC3}" srcId="{52900351-A0D8-4D74-B9C4-AD48FF301900}" destId="{4F660EF6-6432-4E53-AD6B-CF5AF1C81886}" srcOrd="1" destOrd="0" parTransId="{AE44BC89-09FC-47AE-80FA-9E3B719E9881}" sibTransId="{3C18D8A6-8726-4286-9046-E43C143D659B}"/>
    <dgm:cxn modelId="{945BBFF1-B914-48B5-9E93-7591ACE0CE3B}" srcId="{52900351-A0D8-4D74-B9C4-AD48FF301900}" destId="{1520D6C9-F56A-4E8D-B4CE-1D3B0F10EBD0}" srcOrd="2" destOrd="0" parTransId="{AF6280BD-2F3A-42C5-B1FB-48528D7CC1CE}" sibTransId="{7814818C-A2E1-4115-B5FE-E9D40CBADCAC}"/>
    <dgm:cxn modelId="{F4B508CC-240A-4111-B0ED-63C80233DABF}" type="presParOf" srcId="{C3F45F2F-7A0F-430F-8AD9-D1FB74A65CEB}" destId="{37C8CA84-85BE-495E-ACF6-630E8E3FFE06}" srcOrd="0" destOrd="0" presId="urn:microsoft.com/office/officeart/2005/8/layout/venn3"/>
    <dgm:cxn modelId="{0E93AE23-68A5-4ED5-BC4A-6DD1DA204354}" type="presParOf" srcId="{C3F45F2F-7A0F-430F-8AD9-D1FB74A65CEB}" destId="{4CAC9D53-C147-400C-84D1-0628ADC4F3BB}" srcOrd="1" destOrd="0" presId="urn:microsoft.com/office/officeart/2005/8/layout/venn3"/>
    <dgm:cxn modelId="{812C4500-1BF6-46CB-9129-A7FA48BF6D13}" type="presParOf" srcId="{C3F45F2F-7A0F-430F-8AD9-D1FB74A65CEB}" destId="{7EA5E489-91AF-4D91-ADDA-9BAD5B5D090C}" srcOrd="2" destOrd="0" presId="urn:microsoft.com/office/officeart/2005/8/layout/venn3"/>
    <dgm:cxn modelId="{ACF9B401-B312-4E0F-8CD8-D525443DFB10}" type="presParOf" srcId="{C3F45F2F-7A0F-430F-8AD9-D1FB74A65CEB}" destId="{598D0719-B1E4-4E6D-B7C3-CE6BB5E4CDF6}" srcOrd="3" destOrd="0" presId="urn:microsoft.com/office/officeart/2005/8/layout/venn3"/>
    <dgm:cxn modelId="{97C187A1-E82A-41E4-8980-7A75415A474B}" type="presParOf" srcId="{C3F45F2F-7A0F-430F-8AD9-D1FB74A65CEB}" destId="{C6EB21B9-38C0-41BA-B279-F68E01D76FC4}" srcOrd="4" destOrd="0" presId="urn:microsoft.com/office/officeart/2005/8/layout/venn3"/>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75EC0B6-A7E8-4D92-9ECF-E0C8D0FEB1F1}" type="doc">
      <dgm:prSet loTypeId="urn:microsoft.com/office/officeart/2005/8/layout/bProcess3" loCatId="process" qsTypeId="urn:microsoft.com/office/officeart/2005/8/quickstyle/3d1" qsCatId="3D" csTypeId="urn:microsoft.com/office/officeart/2005/8/colors/accent0_3" csCatId="mainScheme" phldr="1"/>
      <dgm:spPr/>
      <dgm:t>
        <a:bodyPr/>
        <a:lstStyle/>
        <a:p>
          <a:endParaRPr lang="tr-TR"/>
        </a:p>
      </dgm:t>
    </dgm:pt>
    <dgm:pt modelId="{FD5AA504-6325-4399-B801-DBFBED43E43B}">
      <dgm:prSet custT="1"/>
      <dgm:spPr/>
      <dgm:t>
        <a:bodyPr/>
        <a:lstStyle/>
        <a:p>
          <a:r>
            <a:rPr lang="ar-SA" sz="1400" b="1" dirty="0">
              <a:solidFill>
                <a:srgbClr val="FFC000"/>
              </a:solidFill>
              <a:latin typeface="Traditional Arabic" panose="02020603050405020304" pitchFamily="18" charset="-78"/>
              <a:cs typeface="Traditional Arabic" panose="02020603050405020304" pitchFamily="18" charset="-78"/>
            </a:rPr>
            <a:t>تحديد موضوع المعيار</a:t>
          </a:r>
          <a:endParaRPr lang="tr-TR" sz="1400" dirty="0">
            <a:latin typeface="Traditional Arabic" panose="02020603050405020304" pitchFamily="18" charset="-78"/>
            <a:cs typeface="Traditional Arabic" panose="02020603050405020304" pitchFamily="18" charset="-78"/>
          </a:endParaRPr>
        </a:p>
      </dgm:t>
    </dgm:pt>
    <dgm:pt modelId="{7AC71961-C4F4-4A62-81E8-13CC74CC35D4}" type="parTrans" cxnId="{3E631342-EA91-4803-8F4B-49DB922D76A2}">
      <dgm:prSet/>
      <dgm:spPr/>
      <dgm:t>
        <a:bodyPr/>
        <a:lstStyle/>
        <a:p>
          <a:endParaRPr lang="tr-TR"/>
        </a:p>
      </dgm:t>
    </dgm:pt>
    <dgm:pt modelId="{01E472E8-87FC-448F-A1BF-A38D65E6FEDD}" type="sibTrans" cxnId="{3E631342-EA91-4803-8F4B-49DB922D76A2}">
      <dgm:prSet/>
      <dgm:spPr/>
      <dgm:t>
        <a:bodyPr/>
        <a:lstStyle/>
        <a:p>
          <a:endParaRPr lang="tr-TR">
            <a:latin typeface="Traditional Arabic" panose="02020603050405020304" pitchFamily="18" charset="-78"/>
            <a:cs typeface="Traditional Arabic" panose="02020603050405020304" pitchFamily="18" charset="-78"/>
          </a:endParaRPr>
        </a:p>
      </dgm:t>
    </dgm:pt>
    <dgm:pt modelId="{057E00FE-073E-45A1-82B1-C489CEE94625}">
      <dgm:prSet custT="1"/>
      <dgm:spPr/>
      <dgm:t>
        <a:bodyPr/>
        <a:lstStyle/>
        <a:p>
          <a:r>
            <a:rPr lang="ar-SA" sz="1400" dirty="0">
              <a:latin typeface="Traditional Arabic" panose="02020603050405020304" pitchFamily="18" charset="-78"/>
              <a:cs typeface="Traditional Arabic" panose="02020603050405020304" pitchFamily="18" charset="-78"/>
            </a:rPr>
            <a:t>قيام الخبير بعملية البحث وتحضيره تقرير بما وصل إليه</a:t>
          </a:r>
          <a:endParaRPr lang="tr-TR" sz="1400" dirty="0">
            <a:latin typeface="Traditional Arabic" panose="02020603050405020304" pitchFamily="18" charset="-78"/>
            <a:cs typeface="Traditional Arabic" panose="02020603050405020304" pitchFamily="18" charset="-78"/>
          </a:endParaRPr>
        </a:p>
      </dgm:t>
    </dgm:pt>
    <dgm:pt modelId="{D9C4A9F6-5B4E-46B1-88DF-19A2404021D4}" type="parTrans" cxnId="{E5FBE2FC-FFF1-404E-B845-19ACB3A48B98}">
      <dgm:prSet/>
      <dgm:spPr/>
      <dgm:t>
        <a:bodyPr/>
        <a:lstStyle/>
        <a:p>
          <a:endParaRPr lang="tr-TR"/>
        </a:p>
      </dgm:t>
    </dgm:pt>
    <dgm:pt modelId="{E349FFBC-D12F-4631-9FD6-C435504AFA18}" type="sibTrans" cxnId="{E5FBE2FC-FFF1-404E-B845-19ACB3A48B98}">
      <dgm:prSet/>
      <dgm:spPr/>
      <dgm:t>
        <a:bodyPr/>
        <a:lstStyle/>
        <a:p>
          <a:endParaRPr lang="tr-TR">
            <a:latin typeface="Traditional Arabic" panose="02020603050405020304" pitchFamily="18" charset="-78"/>
            <a:cs typeface="Traditional Arabic" panose="02020603050405020304" pitchFamily="18" charset="-78"/>
          </a:endParaRPr>
        </a:p>
      </dgm:t>
    </dgm:pt>
    <dgm:pt modelId="{0CAFFAA0-3865-4BE5-B8F5-A89A102596BD}">
      <dgm:prSet custT="1"/>
      <dgm:spPr/>
      <dgm:t>
        <a:bodyPr/>
        <a:lstStyle/>
        <a:p>
          <a:r>
            <a:rPr lang="ar-SA" sz="1400" dirty="0">
              <a:latin typeface="Traditional Arabic" panose="02020603050405020304" pitchFamily="18" charset="-78"/>
              <a:cs typeface="Traditional Arabic" panose="02020603050405020304" pitchFamily="18" charset="-78"/>
            </a:rPr>
            <a:t>تحضير المسودة الأولى للمعيار</a:t>
          </a:r>
          <a:endParaRPr lang="tr-TR" sz="1400" dirty="0">
            <a:latin typeface="Traditional Arabic" panose="02020603050405020304" pitchFamily="18" charset="-78"/>
            <a:cs typeface="Traditional Arabic" panose="02020603050405020304" pitchFamily="18" charset="-78"/>
          </a:endParaRPr>
        </a:p>
      </dgm:t>
    </dgm:pt>
    <dgm:pt modelId="{B6F4C094-9C59-4EEF-A988-B7D4F0A5B245}" type="parTrans" cxnId="{DC3953DD-38C6-4EE2-B650-54CCC72E6F5E}">
      <dgm:prSet/>
      <dgm:spPr/>
      <dgm:t>
        <a:bodyPr/>
        <a:lstStyle/>
        <a:p>
          <a:endParaRPr lang="tr-TR"/>
        </a:p>
      </dgm:t>
    </dgm:pt>
    <dgm:pt modelId="{C4D9B93F-7816-4DFF-BE6F-DA4EFE450572}" type="sibTrans" cxnId="{DC3953DD-38C6-4EE2-B650-54CCC72E6F5E}">
      <dgm:prSet/>
      <dgm:spPr/>
      <dgm:t>
        <a:bodyPr/>
        <a:lstStyle/>
        <a:p>
          <a:endParaRPr lang="tr-TR">
            <a:latin typeface="Traditional Arabic" panose="02020603050405020304" pitchFamily="18" charset="-78"/>
            <a:cs typeface="Traditional Arabic" panose="02020603050405020304" pitchFamily="18" charset="-78"/>
          </a:endParaRPr>
        </a:p>
      </dgm:t>
    </dgm:pt>
    <dgm:pt modelId="{7CF68183-B397-46C5-9759-5359C941F65D}">
      <dgm:prSet custT="1"/>
      <dgm:spPr/>
      <dgm:t>
        <a:bodyPr/>
        <a:lstStyle/>
        <a:p>
          <a:r>
            <a:rPr lang="ar-SA" sz="1400" dirty="0">
              <a:latin typeface="Traditional Arabic" panose="02020603050405020304" pitchFamily="18" charset="-78"/>
              <a:cs typeface="Traditional Arabic" panose="02020603050405020304" pitchFamily="18" charset="-78"/>
            </a:rPr>
            <a:t>تعديل</a:t>
          </a:r>
          <a:r>
            <a:rPr lang="ar-SA" sz="1400" baseline="0" dirty="0">
              <a:latin typeface="Traditional Arabic" panose="02020603050405020304" pitchFamily="18" charset="-78"/>
              <a:cs typeface="Traditional Arabic" panose="02020603050405020304" pitchFamily="18" charset="-78"/>
            </a:rPr>
            <a:t> المسودة والتقرير في ضوء الآراء التي يبديها العضو المسؤول عن المعيار</a:t>
          </a:r>
          <a:endParaRPr lang="tr-TR" sz="1400" dirty="0">
            <a:latin typeface="Traditional Arabic" panose="02020603050405020304" pitchFamily="18" charset="-78"/>
            <a:cs typeface="Traditional Arabic" panose="02020603050405020304" pitchFamily="18" charset="-78"/>
          </a:endParaRPr>
        </a:p>
      </dgm:t>
    </dgm:pt>
    <dgm:pt modelId="{1EFA2FB5-DD19-4462-B7CC-D2AB1C5A9570}" type="parTrans" cxnId="{5BF017DE-24B9-4B2E-8F19-CBF74D790D85}">
      <dgm:prSet/>
      <dgm:spPr/>
      <dgm:t>
        <a:bodyPr/>
        <a:lstStyle/>
        <a:p>
          <a:endParaRPr lang="tr-TR"/>
        </a:p>
      </dgm:t>
    </dgm:pt>
    <dgm:pt modelId="{20680936-5EAF-41FD-A532-5E6278FBA8BF}" type="sibTrans" cxnId="{5BF017DE-24B9-4B2E-8F19-CBF74D790D85}">
      <dgm:prSet/>
      <dgm:spPr/>
      <dgm:t>
        <a:bodyPr/>
        <a:lstStyle/>
        <a:p>
          <a:endParaRPr lang="tr-TR">
            <a:latin typeface="Traditional Arabic" panose="02020603050405020304" pitchFamily="18" charset="-78"/>
            <a:cs typeface="Traditional Arabic" panose="02020603050405020304" pitchFamily="18" charset="-78"/>
          </a:endParaRPr>
        </a:p>
      </dgm:t>
    </dgm:pt>
    <dgm:pt modelId="{CBE8F815-4734-4273-9F93-246F163A32FC}">
      <dgm:prSet custT="1"/>
      <dgm:spPr/>
      <dgm:t>
        <a:bodyPr/>
        <a:lstStyle/>
        <a:p>
          <a:pPr rtl="1"/>
          <a:r>
            <a:rPr lang="ar-SA" sz="1400" dirty="0">
              <a:latin typeface="Traditional Arabic" panose="02020603050405020304" pitchFamily="18" charset="-78"/>
              <a:cs typeface="Traditional Arabic" panose="02020603050405020304" pitchFamily="18" charset="-78"/>
            </a:rPr>
            <a:t>تعين أحد أعضاء الهيئة مع أحد خبرائها كمسؤولين عن المعيار</a:t>
          </a:r>
          <a:endParaRPr lang="tr-TR" sz="1400" dirty="0">
            <a:latin typeface="Traditional Arabic" panose="02020603050405020304" pitchFamily="18" charset="-78"/>
            <a:cs typeface="Traditional Arabic" panose="02020603050405020304" pitchFamily="18" charset="-78"/>
          </a:endParaRPr>
        </a:p>
      </dgm:t>
    </dgm:pt>
    <dgm:pt modelId="{ED3DE42F-2E2D-4AEC-987E-61062CA2AB84}" type="parTrans" cxnId="{E10B3FC9-F71D-431E-8D0C-B60DDB39EE55}">
      <dgm:prSet/>
      <dgm:spPr/>
      <dgm:t>
        <a:bodyPr/>
        <a:lstStyle/>
        <a:p>
          <a:endParaRPr lang="tr-TR"/>
        </a:p>
      </dgm:t>
    </dgm:pt>
    <dgm:pt modelId="{E872B605-0488-4BBB-9E5D-4C2675B5F055}" type="sibTrans" cxnId="{E10B3FC9-F71D-431E-8D0C-B60DDB39EE55}">
      <dgm:prSet/>
      <dgm:spPr/>
      <dgm:t>
        <a:bodyPr/>
        <a:lstStyle/>
        <a:p>
          <a:endParaRPr lang="tr-TR">
            <a:latin typeface="Traditional Arabic" panose="02020603050405020304" pitchFamily="18" charset="-78"/>
            <a:cs typeface="Traditional Arabic" panose="02020603050405020304" pitchFamily="18" charset="-78"/>
          </a:endParaRPr>
        </a:p>
      </dgm:t>
    </dgm:pt>
    <dgm:pt modelId="{661DD143-B6E6-43A5-8CEB-4CCC8272B56F}">
      <dgm:prSet custT="1"/>
      <dgm:spPr/>
      <dgm:t>
        <a:bodyPr/>
        <a:lstStyle/>
        <a:p>
          <a:r>
            <a:rPr lang="ar-SA" sz="1300" dirty="0">
              <a:latin typeface="Traditional Arabic" panose="02020603050405020304" pitchFamily="18" charset="-78"/>
              <a:cs typeface="Traditional Arabic" panose="02020603050405020304" pitchFamily="18" charset="-78"/>
            </a:rPr>
            <a:t>تناول مسودة المعاير من قبل الهيئة الشرعية وبلورة محتواها في ضوء آراء جميع أعضائها</a:t>
          </a:r>
          <a:endParaRPr lang="tr-TR" sz="1300" dirty="0">
            <a:latin typeface="Traditional Arabic" panose="02020603050405020304" pitchFamily="18" charset="-78"/>
            <a:cs typeface="Traditional Arabic" panose="02020603050405020304" pitchFamily="18" charset="-78"/>
          </a:endParaRPr>
        </a:p>
      </dgm:t>
    </dgm:pt>
    <dgm:pt modelId="{DFEF8EF7-7BC3-47A7-B64F-62962C9279B5}" type="parTrans" cxnId="{FD6AF75B-1EA4-4CC0-AC7A-4F07DD6CA78D}">
      <dgm:prSet/>
      <dgm:spPr/>
      <dgm:t>
        <a:bodyPr/>
        <a:lstStyle/>
        <a:p>
          <a:endParaRPr lang="tr-TR"/>
        </a:p>
      </dgm:t>
    </dgm:pt>
    <dgm:pt modelId="{3D7922DE-6552-4A4B-A89D-8D56C99009A0}" type="sibTrans" cxnId="{FD6AF75B-1EA4-4CC0-AC7A-4F07DD6CA78D}">
      <dgm:prSet/>
      <dgm:spPr/>
      <dgm:t>
        <a:bodyPr/>
        <a:lstStyle/>
        <a:p>
          <a:endParaRPr lang="tr-TR">
            <a:latin typeface="Traditional Arabic" panose="02020603050405020304" pitchFamily="18" charset="-78"/>
            <a:cs typeface="Traditional Arabic" panose="02020603050405020304" pitchFamily="18" charset="-78"/>
          </a:endParaRPr>
        </a:p>
      </dgm:t>
    </dgm:pt>
    <dgm:pt modelId="{645164D0-CC03-446C-84C2-E710B45D493F}">
      <dgm:prSet custT="1"/>
      <dgm:spPr/>
      <dgm:t>
        <a:bodyPr/>
        <a:lstStyle/>
        <a:p>
          <a:r>
            <a:rPr lang="ar-SA" sz="1300" dirty="0">
              <a:latin typeface="Traditional Arabic" panose="02020603050405020304" pitchFamily="18" charset="-78"/>
              <a:cs typeface="Traditional Arabic" panose="02020603050405020304" pitchFamily="18" charset="-78"/>
            </a:rPr>
            <a:t>قيام المؤسسات ذات الصلة بدراسة مسودة المعيار التي تم تحضيرها من قبل الهيئة وإبلاغ الهيئة بوجهات نظرها</a:t>
          </a:r>
          <a:endParaRPr lang="tr-TR" sz="1300" dirty="0">
            <a:latin typeface="Traditional Arabic" panose="02020603050405020304" pitchFamily="18" charset="-78"/>
            <a:cs typeface="Traditional Arabic" panose="02020603050405020304" pitchFamily="18" charset="-78"/>
          </a:endParaRPr>
        </a:p>
      </dgm:t>
    </dgm:pt>
    <dgm:pt modelId="{D4601559-D815-49B3-886D-9B55D861ED68}" type="parTrans" cxnId="{755575D6-9A75-4CC9-9334-730760FCDF5F}">
      <dgm:prSet/>
      <dgm:spPr/>
      <dgm:t>
        <a:bodyPr/>
        <a:lstStyle/>
        <a:p>
          <a:endParaRPr lang="tr-TR"/>
        </a:p>
      </dgm:t>
    </dgm:pt>
    <dgm:pt modelId="{DA27DCBF-3EED-42FD-99EB-286F5A110248}" type="sibTrans" cxnId="{755575D6-9A75-4CC9-9334-730760FCDF5F}">
      <dgm:prSet/>
      <dgm:spPr/>
      <dgm:t>
        <a:bodyPr/>
        <a:lstStyle/>
        <a:p>
          <a:endParaRPr lang="tr-TR">
            <a:latin typeface="Traditional Arabic" panose="02020603050405020304" pitchFamily="18" charset="-78"/>
            <a:cs typeface="Traditional Arabic" panose="02020603050405020304" pitchFamily="18" charset="-78"/>
          </a:endParaRPr>
        </a:p>
      </dgm:t>
    </dgm:pt>
    <dgm:pt modelId="{83B2AE65-D3C4-4E65-AA48-86580A6C5E6D}">
      <dgm:prSet custT="1"/>
      <dgm:spPr/>
      <dgm:t>
        <a:bodyPr/>
        <a:lstStyle/>
        <a:p>
          <a:r>
            <a:rPr lang="ar-SA" sz="1300" dirty="0">
              <a:latin typeface="Traditional Arabic" panose="02020603050405020304" pitchFamily="18" charset="-78"/>
              <a:cs typeface="Traditional Arabic" panose="02020603050405020304" pitchFamily="18" charset="-78"/>
            </a:rPr>
            <a:t>تقييم</a:t>
          </a:r>
          <a:r>
            <a:rPr lang="ar-SA" sz="1300" baseline="0" dirty="0">
              <a:latin typeface="Traditional Arabic" panose="02020603050405020304" pitchFamily="18" charset="-78"/>
              <a:cs typeface="Traditional Arabic" panose="02020603050405020304" pitchFamily="18" charset="-78"/>
            </a:rPr>
            <a:t> وجهات النظر التي أبدتها المؤسسات ذات الصلة</a:t>
          </a:r>
          <a:endParaRPr lang="tr-TR" sz="1300" dirty="0">
            <a:latin typeface="Traditional Arabic" panose="02020603050405020304" pitchFamily="18" charset="-78"/>
            <a:cs typeface="Traditional Arabic" panose="02020603050405020304" pitchFamily="18" charset="-78"/>
          </a:endParaRPr>
        </a:p>
      </dgm:t>
    </dgm:pt>
    <dgm:pt modelId="{D1E0DE57-598B-4D6C-A962-8ADAF6EF7A18}" type="parTrans" cxnId="{C1A4A9FA-1B6E-4068-99F5-B5D75AEA1237}">
      <dgm:prSet/>
      <dgm:spPr/>
      <dgm:t>
        <a:bodyPr/>
        <a:lstStyle/>
        <a:p>
          <a:endParaRPr lang="tr-TR"/>
        </a:p>
      </dgm:t>
    </dgm:pt>
    <dgm:pt modelId="{AB3E878F-979D-45C9-AF11-27877DC830D1}" type="sibTrans" cxnId="{C1A4A9FA-1B6E-4068-99F5-B5D75AEA1237}">
      <dgm:prSet/>
      <dgm:spPr/>
      <dgm:t>
        <a:bodyPr/>
        <a:lstStyle/>
        <a:p>
          <a:endParaRPr lang="tr-TR">
            <a:latin typeface="Traditional Arabic" panose="02020603050405020304" pitchFamily="18" charset="-78"/>
            <a:cs typeface="Traditional Arabic" panose="02020603050405020304" pitchFamily="18" charset="-78"/>
          </a:endParaRPr>
        </a:p>
      </dgm:t>
    </dgm:pt>
    <dgm:pt modelId="{F0BAEEC9-E8EF-43D2-B58F-522C9EC22D2F}">
      <dgm:prSet custT="1"/>
      <dgm:spPr/>
      <dgm:t>
        <a:bodyPr/>
        <a:lstStyle/>
        <a:p>
          <a:r>
            <a:rPr lang="ar-SA" sz="1400" dirty="0">
              <a:latin typeface="Traditional Arabic" panose="02020603050405020304" pitchFamily="18" charset="-78"/>
              <a:cs typeface="Traditional Arabic" panose="02020603050405020304" pitchFamily="18" charset="-78"/>
            </a:rPr>
            <a:t>تنظيم ورشة عمل حول المعيار</a:t>
          </a:r>
          <a:endParaRPr lang="tr-TR" sz="1400" dirty="0">
            <a:latin typeface="Traditional Arabic" panose="02020603050405020304" pitchFamily="18" charset="-78"/>
            <a:cs typeface="Traditional Arabic" panose="02020603050405020304" pitchFamily="18" charset="-78"/>
          </a:endParaRPr>
        </a:p>
      </dgm:t>
    </dgm:pt>
    <dgm:pt modelId="{A7DA82C7-20DD-4BD0-A47D-C0075926E1BC}" type="parTrans" cxnId="{C7D7ED77-33BF-44CF-B94B-C5ABE950147D}">
      <dgm:prSet/>
      <dgm:spPr/>
      <dgm:t>
        <a:bodyPr/>
        <a:lstStyle/>
        <a:p>
          <a:endParaRPr lang="tr-TR"/>
        </a:p>
      </dgm:t>
    </dgm:pt>
    <dgm:pt modelId="{B3DD87B4-98DF-4FB7-B2A5-DBC7217044DC}" type="sibTrans" cxnId="{C7D7ED77-33BF-44CF-B94B-C5ABE950147D}">
      <dgm:prSet/>
      <dgm:spPr/>
      <dgm:t>
        <a:bodyPr/>
        <a:lstStyle/>
        <a:p>
          <a:endParaRPr lang="tr-TR">
            <a:latin typeface="Traditional Arabic" panose="02020603050405020304" pitchFamily="18" charset="-78"/>
            <a:cs typeface="Traditional Arabic" panose="02020603050405020304" pitchFamily="18" charset="-78"/>
          </a:endParaRPr>
        </a:p>
      </dgm:t>
    </dgm:pt>
    <dgm:pt modelId="{F119D2FC-B7AA-44AC-ADB8-8BDD5DDB9810}">
      <dgm:prSet custT="1"/>
      <dgm:spPr/>
      <dgm:t>
        <a:bodyPr/>
        <a:lstStyle/>
        <a:p>
          <a:r>
            <a:rPr lang="ar-SA" sz="1300" dirty="0">
              <a:latin typeface="Traditional Arabic" panose="02020603050405020304" pitchFamily="18" charset="-78"/>
              <a:cs typeface="Traditional Arabic" panose="02020603050405020304" pitchFamily="18" charset="-78"/>
            </a:rPr>
            <a:t>وضع</a:t>
          </a:r>
          <a:r>
            <a:rPr lang="ar-SA" sz="1300" baseline="0" dirty="0">
              <a:latin typeface="Traditional Arabic" panose="02020603050405020304" pitchFamily="18" charset="-78"/>
              <a:cs typeface="Traditional Arabic" panose="02020603050405020304" pitchFamily="18" charset="-78"/>
            </a:rPr>
            <a:t> الشكل النهائي للمعيار بعد الفراغ من ورشة العمل</a:t>
          </a:r>
          <a:endParaRPr lang="tr-TR" sz="1300" dirty="0">
            <a:latin typeface="Traditional Arabic" panose="02020603050405020304" pitchFamily="18" charset="-78"/>
            <a:cs typeface="Traditional Arabic" panose="02020603050405020304" pitchFamily="18" charset="-78"/>
          </a:endParaRPr>
        </a:p>
      </dgm:t>
    </dgm:pt>
    <dgm:pt modelId="{76C6CA90-DB59-4CF5-8DCF-03E4577F46B9}" type="parTrans" cxnId="{C0C93311-36F9-4AB9-9D10-14461AFB9B87}">
      <dgm:prSet/>
      <dgm:spPr/>
      <dgm:t>
        <a:bodyPr/>
        <a:lstStyle/>
        <a:p>
          <a:endParaRPr lang="tr-TR"/>
        </a:p>
      </dgm:t>
    </dgm:pt>
    <dgm:pt modelId="{C129B220-FAB7-4B4D-821B-3BB51179073D}" type="sibTrans" cxnId="{C0C93311-36F9-4AB9-9D10-14461AFB9B87}">
      <dgm:prSet/>
      <dgm:spPr/>
      <dgm:t>
        <a:bodyPr/>
        <a:lstStyle/>
        <a:p>
          <a:endParaRPr lang="tr-TR">
            <a:latin typeface="Traditional Arabic" panose="02020603050405020304" pitchFamily="18" charset="-78"/>
            <a:cs typeface="Traditional Arabic" panose="02020603050405020304" pitchFamily="18" charset="-78"/>
          </a:endParaRPr>
        </a:p>
      </dgm:t>
    </dgm:pt>
    <dgm:pt modelId="{8867602D-0911-4380-A4C4-7F2254F14FD2}">
      <dgm:prSet custT="1"/>
      <dgm:spPr/>
      <dgm:t>
        <a:bodyPr/>
        <a:lstStyle/>
        <a:p>
          <a:pPr algn="ctr" rtl="1"/>
          <a:r>
            <a:rPr lang="ar-SA" sz="1300" dirty="0">
              <a:latin typeface="Traditional Arabic" panose="02020603050405020304" pitchFamily="18" charset="-78"/>
              <a:cs typeface="Traditional Arabic" panose="02020603050405020304" pitchFamily="18" charset="-78"/>
            </a:rPr>
            <a:t>إرسال</a:t>
          </a:r>
          <a:r>
            <a:rPr lang="ar-SA" sz="1300" baseline="0" dirty="0">
              <a:latin typeface="Traditional Arabic" panose="02020603050405020304" pitchFamily="18" charset="-78"/>
              <a:cs typeface="Traditional Arabic" panose="02020603050405020304" pitchFamily="18" charset="-78"/>
            </a:rPr>
            <a:t> المعيار إلى اتحاد البنوك التشاركية التي ستقوم بنشره وإرساله إلى المؤسسات ذات الصلة</a:t>
          </a:r>
          <a:endParaRPr lang="tr-TR" sz="1300" dirty="0">
            <a:latin typeface="Traditional Arabic" panose="02020603050405020304" pitchFamily="18" charset="-78"/>
            <a:cs typeface="Traditional Arabic" panose="02020603050405020304" pitchFamily="18" charset="-78"/>
          </a:endParaRPr>
        </a:p>
      </dgm:t>
    </dgm:pt>
    <dgm:pt modelId="{BF024072-3F43-43E2-9FD7-8A591B856938}" type="parTrans" cxnId="{E070C915-1214-4803-B8EE-41A6BC58163A}">
      <dgm:prSet/>
      <dgm:spPr/>
      <dgm:t>
        <a:bodyPr/>
        <a:lstStyle/>
        <a:p>
          <a:endParaRPr lang="tr-TR"/>
        </a:p>
      </dgm:t>
    </dgm:pt>
    <dgm:pt modelId="{71466533-268C-4663-A895-0418DE9E4E33}" type="sibTrans" cxnId="{E070C915-1214-4803-B8EE-41A6BC58163A}">
      <dgm:prSet/>
      <dgm:spPr/>
      <dgm:t>
        <a:bodyPr/>
        <a:lstStyle/>
        <a:p>
          <a:endParaRPr lang="tr-TR"/>
        </a:p>
      </dgm:t>
    </dgm:pt>
    <dgm:pt modelId="{C5B29D6A-048E-464F-95AB-5B2F3799567A}" type="pres">
      <dgm:prSet presAssocID="{675EC0B6-A7E8-4D92-9ECF-E0C8D0FEB1F1}" presName="Name0" presStyleCnt="0">
        <dgm:presLayoutVars>
          <dgm:dir/>
          <dgm:resizeHandles val="exact"/>
        </dgm:presLayoutVars>
      </dgm:prSet>
      <dgm:spPr/>
    </dgm:pt>
    <dgm:pt modelId="{E9C38168-BFF9-4E94-B77B-4EC35ECB17CD}" type="pres">
      <dgm:prSet presAssocID="{FD5AA504-6325-4399-B801-DBFBED43E43B}" presName="node" presStyleLbl="node1" presStyleIdx="0" presStyleCnt="11">
        <dgm:presLayoutVars>
          <dgm:bulletEnabled val="1"/>
        </dgm:presLayoutVars>
      </dgm:prSet>
      <dgm:spPr/>
    </dgm:pt>
    <dgm:pt modelId="{BB136978-BDFE-4157-A498-7F517623CD2E}" type="pres">
      <dgm:prSet presAssocID="{01E472E8-87FC-448F-A1BF-A38D65E6FEDD}" presName="sibTrans" presStyleLbl="sibTrans1D1" presStyleIdx="0" presStyleCnt="10"/>
      <dgm:spPr/>
    </dgm:pt>
    <dgm:pt modelId="{D8544911-2A4D-42EC-B03F-3AE7D72416D8}" type="pres">
      <dgm:prSet presAssocID="{01E472E8-87FC-448F-A1BF-A38D65E6FEDD}" presName="connectorText" presStyleLbl="sibTrans1D1" presStyleIdx="0" presStyleCnt="10"/>
      <dgm:spPr/>
    </dgm:pt>
    <dgm:pt modelId="{2D55EC1F-8255-47FE-9F7E-E6439419995D}" type="pres">
      <dgm:prSet presAssocID="{CBE8F815-4734-4273-9F93-246F163A32FC}" presName="node" presStyleLbl="node1" presStyleIdx="1" presStyleCnt="11">
        <dgm:presLayoutVars>
          <dgm:bulletEnabled val="1"/>
        </dgm:presLayoutVars>
      </dgm:prSet>
      <dgm:spPr/>
    </dgm:pt>
    <dgm:pt modelId="{DE748B3C-9073-4D79-8750-0C39233C681D}" type="pres">
      <dgm:prSet presAssocID="{E872B605-0488-4BBB-9E5D-4C2675B5F055}" presName="sibTrans" presStyleLbl="sibTrans1D1" presStyleIdx="1" presStyleCnt="10"/>
      <dgm:spPr/>
    </dgm:pt>
    <dgm:pt modelId="{1FD9B939-335C-4323-BF6E-D5AA5FB6D5B1}" type="pres">
      <dgm:prSet presAssocID="{E872B605-0488-4BBB-9E5D-4C2675B5F055}" presName="connectorText" presStyleLbl="sibTrans1D1" presStyleIdx="1" presStyleCnt="10"/>
      <dgm:spPr/>
    </dgm:pt>
    <dgm:pt modelId="{D8D15502-96A7-43AA-9FBC-6C405E70538A}" type="pres">
      <dgm:prSet presAssocID="{057E00FE-073E-45A1-82B1-C489CEE94625}" presName="node" presStyleLbl="node1" presStyleIdx="2" presStyleCnt="11">
        <dgm:presLayoutVars>
          <dgm:bulletEnabled val="1"/>
        </dgm:presLayoutVars>
      </dgm:prSet>
      <dgm:spPr/>
    </dgm:pt>
    <dgm:pt modelId="{87954705-6412-47E1-AE4B-4B9F3E56ABB1}" type="pres">
      <dgm:prSet presAssocID="{E349FFBC-D12F-4631-9FD6-C435504AFA18}" presName="sibTrans" presStyleLbl="sibTrans1D1" presStyleIdx="2" presStyleCnt="10"/>
      <dgm:spPr/>
    </dgm:pt>
    <dgm:pt modelId="{74636B3A-B6CB-43F4-B5B6-01D3D62E7F13}" type="pres">
      <dgm:prSet presAssocID="{E349FFBC-D12F-4631-9FD6-C435504AFA18}" presName="connectorText" presStyleLbl="sibTrans1D1" presStyleIdx="2" presStyleCnt="10"/>
      <dgm:spPr/>
    </dgm:pt>
    <dgm:pt modelId="{5559A7FC-C0F6-4826-89A8-5CBF9D27F840}" type="pres">
      <dgm:prSet presAssocID="{0CAFFAA0-3865-4BE5-B8F5-A89A102596BD}" presName="node" presStyleLbl="node1" presStyleIdx="3" presStyleCnt="11">
        <dgm:presLayoutVars>
          <dgm:bulletEnabled val="1"/>
        </dgm:presLayoutVars>
      </dgm:prSet>
      <dgm:spPr/>
    </dgm:pt>
    <dgm:pt modelId="{BD39EA65-8952-46E5-A7B5-931072F8B613}" type="pres">
      <dgm:prSet presAssocID="{C4D9B93F-7816-4DFF-BE6F-DA4EFE450572}" presName="sibTrans" presStyleLbl="sibTrans1D1" presStyleIdx="3" presStyleCnt="10"/>
      <dgm:spPr/>
    </dgm:pt>
    <dgm:pt modelId="{5F7804BA-08ED-487B-8D71-63A49C46DFAB}" type="pres">
      <dgm:prSet presAssocID="{C4D9B93F-7816-4DFF-BE6F-DA4EFE450572}" presName="connectorText" presStyleLbl="sibTrans1D1" presStyleIdx="3" presStyleCnt="10"/>
      <dgm:spPr/>
    </dgm:pt>
    <dgm:pt modelId="{AC04F3D5-67E9-4E54-B695-04E4D8253471}" type="pres">
      <dgm:prSet presAssocID="{7CF68183-B397-46C5-9759-5359C941F65D}" presName="node" presStyleLbl="node1" presStyleIdx="4" presStyleCnt="11">
        <dgm:presLayoutVars>
          <dgm:bulletEnabled val="1"/>
        </dgm:presLayoutVars>
      </dgm:prSet>
      <dgm:spPr/>
    </dgm:pt>
    <dgm:pt modelId="{A687B4B5-8D3C-4BAC-9E50-D6032F218FC2}" type="pres">
      <dgm:prSet presAssocID="{20680936-5EAF-41FD-A532-5E6278FBA8BF}" presName="sibTrans" presStyleLbl="sibTrans1D1" presStyleIdx="4" presStyleCnt="10"/>
      <dgm:spPr/>
    </dgm:pt>
    <dgm:pt modelId="{69576D29-5C77-427F-960F-BAF4EA7BA4E9}" type="pres">
      <dgm:prSet presAssocID="{20680936-5EAF-41FD-A532-5E6278FBA8BF}" presName="connectorText" presStyleLbl="sibTrans1D1" presStyleIdx="4" presStyleCnt="10"/>
      <dgm:spPr/>
    </dgm:pt>
    <dgm:pt modelId="{A788AB63-D89F-47A0-9722-7E6ED595F774}" type="pres">
      <dgm:prSet presAssocID="{661DD143-B6E6-43A5-8CEB-4CCC8272B56F}" presName="node" presStyleLbl="node1" presStyleIdx="5" presStyleCnt="11" custScaleX="129556">
        <dgm:presLayoutVars>
          <dgm:bulletEnabled val="1"/>
        </dgm:presLayoutVars>
      </dgm:prSet>
      <dgm:spPr/>
    </dgm:pt>
    <dgm:pt modelId="{683BA3CC-6542-4B9F-80E7-62F02EFBDDE7}" type="pres">
      <dgm:prSet presAssocID="{3D7922DE-6552-4A4B-A89D-8D56C99009A0}" presName="sibTrans" presStyleLbl="sibTrans1D1" presStyleIdx="5" presStyleCnt="10"/>
      <dgm:spPr/>
    </dgm:pt>
    <dgm:pt modelId="{135049D0-1B19-4EFD-B45B-54D9BD2AED63}" type="pres">
      <dgm:prSet presAssocID="{3D7922DE-6552-4A4B-A89D-8D56C99009A0}" presName="connectorText" presStyleLbl="sibTrans1D1" presStyleIdx="5" presStyleCnt="10"/>
      <dgm:spPr/>
    </dgm:pt>
    <dgm:pt modelId="{83C38EC5-40E9-4FB0-AEAA-DA421C779843}" type="pres">
      <dgm:prSet presAssocID="{645164D0-CC03-446C-84C2-E710B45D493F}" presName="node" presStyleLbl="node1" presStyleIdx="6" presStyleCnt="11" custScaleX="124039">
        <dgm:presLayoutVars>
          <dgm:bulletEnabled val="1"/>
        </dgm:presLayoutVars>
      </dgm:prSet>
      <dgm:spPr/>
    </dgm:pt>
    <dgm:pt modelId="{9EF866A3-573E-42BE-8F29-F744BD9B4674}" type="pres">
      <dgm:prSet presAssocID="{DA27DCBF-3EED-42FD-99EB-286F5A110248}" presName="sibTrans" presStyleLbl="sibTrans1D1" presStyleIdx="6" presStyleCnt="10"/>
      <dgm:spPr/>
    </dgm:pt>
    <dgm:pt modelId="{81967C08-A87B-4145-BE4F-2163D8DB72DC}" type="pres">
      <dgm:prSet presAssocID="{DA27DCBF-3EED-42FD-99EB-286F5A110248}" presName="connectorText" presStyleLbl="sibTrans1D1" presStyleIdx="6" presStyleCnt="10"/>
      <dgm:spPr/>
    </dgm:pt>
    <dgm:pt modelId="{7C9EDA0E-2423-4B74-8FC2-F9B30B3E2D92}" type="pres">
      <dgm:prSet presAssocID="{83B2AE65-D3C4-4E65-AA48-86580A6C5E6D}" presName="node" presStyleLbl="node1" presStyleIdx="7" presStyleCnt="11">
        <dgm:presLayoutVars>
          <dgm:bulletEnabled val="1"/>
        </dgm:presLayoutVars>
      </dgm:prSet>
      <dgm:spPr/>
    </dgm:pt>
    <dgm:pt modelId="{A57072A6-0619-4587-91D9-6DC96D85F267}" type="pres">
      <dgm:prSet presAssocID="{AB3E878F-979D-45C9-AF11-27877DC830D1}" presName="sibTrans" presStyleLbl="sibTrans1D1" presStyleIdx="7" presStyleCnt="10"/>
      <dgm:spPr/>
    </dgm:pt>
    <dgm:pt modelId="{D25F0529-54EA-40C2-975E-64740F23AF42}" type="pres">
      <dgm:prSet presAssocID="{AB3E878F-979D-45C9-AF11-27877DC830D1}" presName="connectorText" presStyleLbl="sibTrans1D1" presStyleIdx="7" presStyleCnt="10"/>
      <dgm:spPr/>
    </dgm:pt>
    <dgm:pt modelId="{D9939623-F2D6-440D-A32B-4CC19BAE5949}" type="pres">
      <dgm:prSet presAssocID="{F0BAEEC9-E8EF-43D2-B58F-522C9EC22D2F}" presName="node" presStyleLbl="node1" presStyleIdx="8" presStyleCnt="11">
        <dgm:presLayoutVars>
          <dgm:bulletEnabled val="1"/>
        </dgm:presLayoutVars>
      </dgm:prSet>
      <dgm:spPr/>
    </dgm:pt>
    <dgm:pt modelId="{00D7AA15-4115-4027-91C4-9E602D67F5CA}" type="pres">
      <dgm:prSet presAssocID="{B3DD87B4-98DF-4FB7-B2A5-DBC7217044DC}" presName="sibTrans" presStyleLbl="sibTrans1D1" presStyleIdx="8" presStyleCnt="10"/>
      <dgm:spPr/>
    </dgm:pt>
    <dgm:pt modelId="{43A3744B-DA0F-4C60-B585-7C4455AD1F33}" type="pres">
      <dgm:prSet presAssocID="{B3DD87B4-98DF-4FB7-B2A5-DBC7217044DC}" presName="connectorText" presStyleLbl="sibTrans1D1" presStyleIdx="8" presStyleCnt="10"/>
      <dgm:spPr/>
    </dgm:pt>
    <dgm:pt modelId="{451CCA80-2D0C-4506-859F-28E17F82322D}" type="pres">
      <dgm:prSet presAssocID="{F119D2FC-B7AA-44AC-ADB8-8BDD5DDB9810}" presName="node" presStyleLbl="node1" presStyleIdx="9" presStyleCnt="11">
        <dgm:presLayoutVars>
          <dgm:bulletEnabled val="1"/>
        </dgm:presLayoutVars>
      </dgm:prSet>
      <dgm:spPr/>
    </dgm:pt>
    <dgm:pt modelId="{76CB56C8-DBF9-43C9-9F7B-DB80C0C49ABE}" type="pres">
      <dgm:prSet presAssocID="{C129B220-FAB7-4B4D-821B-3BB51179073D}" presName="sibTrans" presStyleLbl="sibTrans1D1" presStyleIdx="9" presStyleCnt="10"/>
      <dgm:spPr/>
    </dgm:pt>
    <dgm:pt modelId="{88622595-47EA-44DC-A5F0-CA41AE98D884}" type="pres">
      <dgm:prSet presAssocID="{C129B220-FAB7-4B4D-821B-3BB51179073D}" presName="connectorText" presStyleLbl="sibTrans1D1" presStyleIdx="9" presStyleCnt="10"/>
      <dgm:spPr/>
    </dgm:pt>
    <dgm:pt modelId="{76EB4A78-00AF-4455-AFF1-743CEC1E7868}" type="pres">
      <dgm:prSet presAssocID="{8867602D-0911-4380-A4C4-7F2254F14FD2}" presName="node" presStyleLbl="node1" presStyleIdx="10" presStyleCnt="11">
        <dgm:presLayoutVars>
          <dgm:bulletEnabled val="1"/>
        </dgm:presLayoutVars>
      </dgm:prSet>
      <dgm:spPr/>
    </dgm:pt>
  </dgm:ptLst>
  <dgm:cxnLst>
    <dgm:cxn modelId="{3D2A1101-F808-4260-B431-95C3BFF02FE2}" type="presOf" srcId="{661DD143-B6E6-43A5-8CEB-4CCC8272B56F}" destId="{A788AB63-D89F-47A0-9722-7E6ED595F774}" srcOrd="0" destOrd="0" presId="urn:microsoft.com/office/officeart/2005/8/layout/bProcess3"/>
    <dgm:cxn modelId="{FE2BED08-3A80-445E-8C89-43E3E9C7ABD1}" type="presOf" srcId="{CBE8F815-4734-4273-9F93-246F163A32FC}" destId="{2D55EC1F-8255-47FE-9F7E-E6439419995D}" srcOrd="0" destOrd="0" presId="urn:microsoft.com/office/officeart/2005/8/layout/bProcess3"/>
    <dgm:cxn modelId="{DE47A20B-0C96-418F-9C1C-77AB67DFA627}" type="presOf" srcId="{E349FFBC-D12F-4631-9FD6-C435504AFA18}" destId="{87954705-6412-47E1-AE4B-4B9F3E56ABB1}" srcOrd="0" destOrd="0" presId="urn:microsoft.com/office/officeart/2005/8/layout/bProcess3"/>
    <dgm:cxn modelId="{00852E0C-B3C0-4BF4-9D63-1981C6ADB842}" type="presOf" srcId="{E349FFBC-D12F-4631-9FD6-C435504AFA18}" destId="{74636B3A-B6CB-43F4-B5B6-01D3D62E7F13}" srcOrd="1" destOrd="0" presId="urn:microsoft.com/office/officeart/2005/8/layout/bProcess3"/>
    <dgm:cxn modelId="{C0C93311-36F9-4AB9-9D10-14461AFB9B87}" srcId="{675EC0B6-A7E8-4D92-9ECF-E0C8D0FEB1F1}" destId="{F119D2FC-B7AA-44AC-ADB8-8BDD5DDB9810}" srcOrd="9" destOrd="0" parTransId="{76C6CA90-DB59-4CF5-8DCF-03E4577F46B9}" sibTransId="{C129B220-FAB7-4B4D-821B-3BB51179073D}"/>
    <dgm:cxn modelId="{E070C915-1214-4803-B8EE-41A6BC58163A}" srcId="{675EC0B6-A7E8-4D92-9ECF-E0C8D0FEB1F1}" destId="{8867602D-0911-4380-A4C4-7F2254F14FD2}" srcOrd="10" destOrd="0" parTransId="{BF024072-3F43-43E2-9FD7-8A591B856938}" sibTransId="{71466533-268C-4663-A895-0418DE9E4E33}"/>
    <dgm:cxn modelId="{FEA1C521-F8E8-4A47-83B5-C249973319D7}" type="presOf" srcId="{E872B605-0488-4BBB-9E5D-4C2675B5F055}" destId="{DE748B3C-9073-4D79-8750-0C39233C681D}" srcOrd="0" destOrd="0" presId="urn:microsoft.com/office/officeart/2005/8/layout/bProcess3"/>
    <dgm:cxn modelId="{7B2E1222-2EE5-46B0-B392-F72538727F17}" type="presOf" srcId="{0CAFFAA0-3865-4BE5-B8F5-A89A102596BD}" destId="{5559A7FC-C0F6-4826-89A8-5CBF9D27F840}" srcOrd="0" destOrd="0" presId="urn:microsoft.com/office/officeart/2005/8/layout/bProcess3"/>
    <dgm:cxn modelId="{11B36627-9014-43DC-972E-69D09395DC15}" type="presOf" srcId="{645164D0-CC03-446C-84C2-E710B45D493F}" destId="{83C38EC5-40E9-4FB0-AEAA-DA421C779843}" srcOrd="0" destOrd="0" presId="urn:microsoft.com/office/officeart/2005/8/layout/bProcess3"/>
    <dgm:cxn modelId="{7B919931-5387-474A-A86B-D029F04426BB}" type="presOf" srcId="{B3DD87B4-98DF-4FB7-B2A5-DBC7217044DC}" destId="{43A3744B-DA0F-4C60-B585-7C4455AD1F33}" srcOrd="1" destOrd="0" presId="urn:microsoft.com/office/officeart/2005/8/layout/bProcess3"/>
    <dgm:cxn modelId="{50A34D5B-04DA-4185-B913-01FD70B61722}" type="presOf" srcId="{AB3E878F-979D-45C9-AF11-27877DC830D1}" destId="{A57072A6-0619-4587-91D9-6DC96D85F267}" srcOrd="0" destOrd="0" presId="urn:microsoft.com/office/officeart/2005/8/layout/bProcess3"/>
    <dgm:cxn modelId="{FD6AF75B-1EA4-4CC0-AC7A-4F07DD6CA78D}" srcId="{675EC0B6-A7E8-4D92-9ECF-E0C8D0FEB1F1}" destId="{661DD143-B6E6-43A5-8CEB-4CCC8272B56F}" srcOrd="5" destOrd="0" parTransId="{DFEF8EF7-7BC3-47A7-B64F-62962C9279B5}" sibTransId="{3D7922DE-6552-4A4B-A89D-8D56C99009A0}"/>
    <dgm:cxn modelId="{3E631342-EA91-4803-8F4B-49DB922D76A2}" srcId="{675EC0B6-A7E8-4D92-9ECF-E0C8D0FEB1F1}" destId="{FD5AA504-6325-4399-B801-DBFBED43E43B}" srcOrd="0" destOrd="0" parTransId="{7AC71961-C4F4-4A62-81E8-13CC74CC35D4}" sibTransId="{01E472E8-87FC-448F-A1BF-A38D65E6FEDD}"/>
    <dgm:cxn modelId="{E2ABB348-2E81-45A4-A2F8-BDD864A8D4F9}" type="presOf" srcId="{20680936-5EAF-41FD-A532-5E6278FBA8BF}" destId="{A687B4B5-8D3C-4BAC-9E50-D6032F218FC2}" srcOrd="0" destOrd="0" presId="urn:microsoft.com/office/officeart/2005/8/layout/bProcess3"/>
    <dgm:cxn modelId="{C3821E4A-DF9F-4564-95E6-592227C3087F}" type="presOf" srcId="{C4D9B93F-7816-4DFF-BE6F-DA4EFE450572}" destId="{BD39EA65-8952-46E5-A7B5-931072F8B613}" srcOrd="0" destOrd="0" presId="urn:microsoft.com/office/officeart/2005/8/layout/bProcess3"/>
    <dgm:cxn modelId="{4712EB6A-7FA1-4272-A381-1D985DBFF07B}" type="presOf" srcId="{F119D2FC-B7AA-44AC-ADB8-8BDD5DDB9810}" destId="{451CCA80-2D0C-4506-859F-28E17F82322D}" srcOrd="0" destOrd="0" presId="urn:microsoft.com/office/officeart/2005/8/layout/bProcess3"/>
    <dgm:cxn modelId="{853B054D-6D75-45F0-BFB4-4EB9334AC305}" type="presOf" srcId="{FD5AA504-6325-4399-B801-DBFBED43E43B}" destId="{E9C38168-BFF9-4E94-B77B-4EC35ECB17CD}" srcOrd="0" destOrd="0" presId="urn:microsoft.com/office/officeart/2005/8/layout/bProcess3"/>
    <dgm:cxn modelId="{B9D8C04E-B01E-4082-8027-EC77F31D28E9}" type="presOf" srcId="{AB3E878F-979D-45C9-AF11-27877DC830D1}" destId="{D25F0529-54EA-40C2-975E-64740F23AF42}" srcOrd="1" destOrd="0" presId="urn:microsoft.com/office/officeart/2005/8/layout/bProcess3"/>
    <dgm:cxn modelId="{5730C96F-EBA2-4AFC-93E1-5CE94488479E}" type="presOf" srcId="{057E00FE-073E-45A1-82B1-C489CEE94625}" destId="{D8D15502-96A7-43AA-9FBC-6C405E70538A}" srcOrd="0" destOrd="0" presId="urn:microsoft.com/office/officeart/2005/8/layout/bProcess3"/>
    <dgm:cxn modelId="{9A0EDF75-A428-4802-8224-589E8A109A24}" type="presOf" srcId="{3D7922DE-6552-4A4B-A89D-8D56C99009A0}" destId="{135049D0-1B19-4EFD-B45B-54D9BD2AED63}" srcOrd="1" destOrd="0" presId="urn:microsoft.com/office/officeart/2005/8/layout/bProcess3"/>
    <dgm:cxn modelId="{749A4157-C586-442C-A204-954F5128766A}" type="presOf" srcId="{83B2AE65-D3C4-4E65-AA48-86580A6C5E6D}" destId="{7C9EDA0E-2423-4B74-8FC2-F9B30B3E2D92}" srcOrd="0" destOrd="0" presId="urn:microsoft.com/office/officeart/2005/8/layout/bProcess3"/>
    <dgm:cxn modelId="{C7D7ED77-33BF-44CF-B94B-C5ABE950147D}" srcId="{675EC0B6-A7E8-4D92-9ECF-E0C8D0FEB1F1}" destId="{F0BAEEC9-E8EF-43D2-B58F-522C9EC22D2F}" srcOrd="8" destOrd="0" parTransId="{A7DA82C7-20DD-4BD0-A47D-C0075926E1BC}" sibTransId="{B3DD87B4-98DF-4FB7-B2A5-DBC7217044DC}"/>
    <dgm:cxn modelId="{0867C17B-415C-4C94-96A2-98E3F54FFD2D}" type="presOf" srcId="{8867602D-0911-4380-A4C4-7F2254F14FD2}" destId="{76EB4A78-00AF-4455-AFF1-743CEC1E7868}" srcOrd="0" destOrd="0" presId="urn:microsoft.com/office/officeart/2005/8/layout/bProcess3"/>
    <dgm:cxn modelId="{109F4B8C-5A52-413F-8263-868E766135C1}" type="presOf" srcId="{3D7922DE-6552-4A4B-A89D-8D56C99009A0}" destId="{683BA3CC-6542-4B9F-80E7-62F02EFBDDE7}" srcOrd="0" destOrd="0" presId="urn:microsoft.com/office/officeart/2005/8/layout/bProcess3"/>
    <dgm:cxn modelId="{944B4A8F-58D3-4162-B3E3-4A989351390D}" type="presOf" srcId="{20680936-5EAF-41FD-A532-5E6278FBA8BF}" destId="{69576D29-5C77-427F-960F-BAF4EA7BA4E9}" srcOrd="1" destOrd="0" presId="urn:microsoft.com/office/officeart/2005/8/layout/bProcess3"/>
    <dgm:cxn modelId="{A6895592-4DA1-4200-997F-9DEE77E997E3}" type="presOf" srcId="{F0BAEEC9-E8EF-43D2-B58F-522C9EC22D2F}" destId="{D9939623-F2D6-440D-A32B-4CC19BAE5949}" srcOrd="0" destOrd="0" presId="urn:microsoft.com/office/officeart/2005/8/layout/bProcess3"/>
    <dgm:cxn modelId="{EDC8B49E-1C42-4FAA-9BD9-0A8CF99EDB26}" type="presOf" srcId="{675EC0B6-A7E8-4D92-9ECF-E0C8D0FEB1F1}" destId="{C5B29D6A-048E-464F-95AB-5B2F3799567A}" srcOrd="0" destOrd="0" presId="urn:microsoft.com/office/officeart/2005/8/layout/bProcess3"/>
    <dgm:cxn modelId="{6A3AF9A3-8E99-4145-9F24-B96E2725AF71}" type="presOf" srcId="{01E472E8-87FC-448F-A1BF-A38D65E6FEDD}" destId="{D8544911-2A4D-42EC-B03F-3AE7D72416D8}" srcOrd="1" destOrd="0" presId="urn:microsoft.com/office/officeart/2005/8/layout/bProcess3"/>
    <dgm:cxn modelId="{E68477AF-620D-47F4-A173-DEF95E7E28A5}" type="presOf" srcId="{C129B220-FAB7-4B4D-821B-3BB51179073D}" destId="{88622595-47EA-44DC-A5F0-CA41AE98D884}" srcOrd="1" destOrd="0" presId="urn:microsoft.com/office/officeart/2005/8/layout/bProcess3"/>
    <dgm:cxn modelId="{440C40B0-C1B8-488B-8101-5967D321102E}" type="presOf" srcId="{E872B605-0488-4BBB-9E5D-4C2675B5F055}" destId="{1FD9B939-335C-4323-BF6E-D5AA5FB6D5B1}" srcOrd="1" destOrd="0" presId="urn:microsoft.com/office/officeart/2005/8/layout/bProcess3"/>
    <dgm:cxn modelId="{27BD1CB4-B741-42AE-B22E-49B639971731}" type="presOf" srcId="{C129B220-FAB7-4B4D-821B-3BB51179073D}" destId="{76CB56C8-DBF9-43C9-9F7B-DB80C0C49ABE}" srcOrd="0" destOrd="0" presId="urn:microsoft.com/office/officeart/2005/8/layout/bProcess3"/>
    <dgm:cxn modelId="{9B3D36BB-52ED-4AD3-910F-C830C2CA9E29}" type="presOf" srcId="{7CF68183-B397-46C5-9759-5359C941F65D}" destId="{AC04F3D5-67E9-4E54-B695-04E4D8253471}" srcOrd="0" destOrd="0" presId="urn:microsoft.com/office/officeart/2005/8/layout/bProcess3"/>
    <dgm:cxn modelId="{E10B3FC9-F71D-431E-8D0C-B60DDB39EE55}" srcId="{675EC0B6-A7E8-4D92-9ECF-E0C8D0FEB1F1}" destId="{CBE8F815-4734-4273-9F93-246F163A32FC}" srcOrd="1" destOrd="0" parTransId="{ED3DE42F-2E2D-4AEC-987E-61062CA2AB84}" sibTransId="{E872B605-0488-4BBB-9E5D-4C2675B5F055}"/>
    <dgm:cxn modelId="{E96B94CB-5497-4CD9-82A0-615138C4CB17}" type="presOf" srcId="{01E472E8-87FC-448F-A1BF-A38D65E6FEDD}" destId="{BB136978-BDFE-4157-A498-7F517623CD2E}" srcOrd="0" destOrd="0" presId="urn:microsoft.com/office/officeart/2005/8/layout/bProcess3"/>
    <dgm:cxn modelId="{9179CED1-03C8-4A0D-B96C-842BDA9CA802}" type="presOf" srcId="{DA27DCBF-3EED-42FD-99EB-286F5A110248}" destId="{81967C08-A87B-4145-BE4F-2163D8DB72DC}" srcOrd="1" destOrd="0" presId="urn:microsoft.com/office/officeart/2005/8/layout/bProcess3"/>
    <dgm:cxn modelId="{6DA776D4-9A3C-4B17-AE62-4C8CF70D671A}" type="presOf" srcId="{C4D9B93F-7816-4DFF-BE6F-DA4EFE450572}" destId="{5F7804BA-08ED-487B-8D71-63A49C46DFAB}" srcOrd="1" destOrd="0" presId="urn:microsoft.com/office/officeart/2005/8/layout/bProcess3"/>
    <dgm:cxn modelId="{755575D6-9A75-4CC9-9334-730760FCDF5F}" srcId="{675EC0B6-A7E8-4D92-9ECF-E0C8D0FEB1F1}" destId="{645164D0-CC03-446C-84C2-E710B45D493F}" srcOrd="6" destOrd="0" parTransId="{D4601559-D815-49B3-886D-9B55D861ED68}" sibTransId="{DA27DCBF-3EED-42FD-99EB-286F5A110248}"/>
    <dgm:cxn modelId="{DC3953DD-38C6-4EE2-B650-54CCC72E6F5E}" srcId="{675EC0B6-A7E8-4D92-9ECF-E0C8D0FEB1F1}" destId="{0CAFFAA0-3865-4BE5-B8F5-A89A102596BD}" srcOrd="3" destOrd="0" parTransId="{B6F4C094-9C59-4EEF-A988-B7D4F0A5B245}" sibTransId="{C4D9B93F-7816-4DFF-BE6F-DA4EFE450572}"/>
    <dgm:cxn modelId="{5BF017DE-24B9-4B2E-8F19-CBF74D790D85}" srcId="{675EC0B6-A7E8-4D92-9ECF-E0C8D0FEB1F1}" destId="{7CF68183-B397-46C5-9759-5359C941F65D}" srcOrd="4" destOrd="0" parTransId="{1EFA2FB5-DD19-4462-B7CC-D2AB1C5A9570}" sibTransId="{20680936-5EAF-41FD-A532-5E6278FBA8BF}"/>
    <dgm:cxn modelId="{A7F246F2-3206-4382-9B33-9C871D158428}" type="presOf" srcId="{B3DD87B4-98DF-4FB7-B2A5-DBC7217044DC}" destId="{00D7AA15-4115-4027-91C4-9E602D67F5CA}" srcOrd="0" destOrd="0" presId="urn:microsoft.com/office/officeart/2005/8/layout/bProcess3"/>
    <dgm:cxn modelId="{A9526CFA-51C0-416E-BBEC-0FBC39AF689C}" type="presOf" srcId="{DA27DCBF-3EED-42FD-99EB-286F5A110248}" destId="{9EF866A3-573E-42BE-8F29-F744BD9B4674}" srcOrd="0" destOrd="0" presId="urn:microsoft.com/office/officeart/2005/8/layout/bProcess3"/>
    <dgm:cxn modelId="{C1A4A9FA-1B6E-4068-99F5-B5D75AEA1237}" srcId="{675EC0B6-A7E8-4D92-9ECF-E0C8D0FEB1F1}" destId="{83B2AE65-D3C4-4E65-AA48-86580A6C5E6D}" srcOrd="7" destOrd="0" parTransId="{D1E0DE57-598B-4D6C-A962-8ADAF6EF7A18}" sibTransId="{AB3E878F-979D-45C9-AF11-27877DC830D1}"/>
    <dgm:cxn modelId="{E5FBE2FC-FFF1-404E-B845-19ACB3A48B98}" srcId="{675EC0B6-A7E8-4D92-9ECF-E0C8D0FEB1F1}" destId="{057E00FE-073E-45A1-82B1-C489CEE94625}" srcOrd="2" destOrd="0" parTransId="{D9C4A9F6-5B4E-46B1-88DF-19A2404021D4}" sibTransId="{E349FFBC-D12F-4631-9FD6-C435504AFA18}"/>
    <dgm:cxn modelId="{5C2DFE85-9085-46EB-AA5C-0521D536EDBF}" type="presParOf" srcId="{C5B29D6A-048E-464F-95AB-5B2F3799567A}" destId="{E9C38168-BFF9-4E94-B77B-4EC35ECB17CD}" srcOrd="0" destOrd="0" presId="urn:microsoft.com/office/officeart/2005/8/layout/bProcess3"/>
    <dgm:cxn modelId="{1E6B0917-E7E0-46C0-8CE0-C2FDD43046CB}" type="presParOf" srcId="{C5B29D6A-048E-464F-95AB-5B2F3799567A}" destId="{BB136978-BDFE-4157-A498-7F517623CD2E}" srcOrd="1" destOrd="0" presId="urn:microsoft.com/office/officeart/2005/8/layout/bProcess3"/>
    <dgm:cxn modelId="{2532724B-A4BD-471F-8E1E-43F444261309}" type="presParOf" srcId="{BB136978-BDFE-4157-A498-7F517623CD2E}" destId="{D8544911-2A4D-42EC-B03F-3AE7D72416D8}" srcOrd="0" destOrd="0" presId="urn:microsoft.com/office/officeart/2005/8/layout/bProcess3"/>
    <dgm:cxn modelId="{2BA65154-F977-4A62-96F3-7BFBEA7A3622}" type="presParOf" srcId="{C5B29D6A-048E-464F-95AB-5B2F3799567A}" destId="{2D55EC1F-8255-47FE-9F7E-E6439419995D}" srcOrd="2" destOrd="0" presId="urn:microsoft.com/office/officeart/2005/8/layout/bProcess3"/>
    <dgm:cxn modelId="{9F10B95C-22B8-46DD-821A-EFE21DC159A7}" type="presParOf" srcId="{C5B29D6A-048E-464F-95AB-5B2F3799567A}" destId="{DE748B3C-9073-4D79-8750-0C39233C681D}" srcOrd="3" destOrd="0" presId="urn:microsoft.com/office/officeart/2005/8/layout/bProcess3"/>
    <dgm:cxn modelId="{5B9BDC3C-6895-4469-99F0-7A1231E4F229}" type="presParOf" srcId="{DE748B3C-9073-4D79-8750-0C39233C681D}" destId="{1FD9B939-335C-4323-BF6E-D5AA5FB6D5B1}" srcOrd="0" destOrd="0" presId="urn:microsoft.com/office/officeart/2005/8/layout/bProcess3"/>
    <dgm:cxn modelId="{0198FAF6-8D3C-48F4-83DC-9B56C3CD792C}" type="presParOf" srcId="{C5B29D6A-048E-464F-95AB-5B2F3799567A}" destId="{D8D15502-96A7-43AA-9FBC-6C405E70538A}" srcOrd="4" destOrd="0" presId="urn:microsoft.com/office/officeart/2005/8/layout/bProcess3"/>
    <dgm:cxn modelId="{A5AD1143-2170-4C18-A601-6DACF9D396F1}" type="presParOf" srcId="{C5B29D6A-048E-464F-95AB-5B2F3799567A}" destId="{87954705-6412-47E1-AE4B-4B9F3E56ABB1}" srcOrd="5" destOrd="0" presId="urn:microsoft.com/office/officeart/2005/8/layout/bProcess3"/>
    <dgm:cxn modelId="{C616DCAE-AE15-4265-8B8D-174ECFEFD745}" type="presParOf" srcId="{87954705-6412-47E1-AE4B-4B9F3E56ABB1}" destId="{74636B3A-B6CB-43F4-B5B6-01D3D62E7F13}" srcOrd="0" destOrd="0" presId="urn:microsoft.com/office/officeart/2005/8/layout/bProcess3"/>
    <dgm:cxn modelId="{3F57C8E7-01FE-4528-863F-E16B1E8CAEE9}" type="presParOf" srcId="{C5B29D6A-048E-464F-95AB-5B2F3799567A}" destId="{5559A7FC-C0F6-4826-89A8-5CBF9D27F840}" srcOrd="6" destOrd="0" presId="urn:microsoft.com/office/officeart/2005/8/layout/bProcess3"/>
    <dgm:cxn modelId="{27A01E66-4984-49C3-8F36-CF0AE6D85D93}" type="presParOf" srcId="{C5B29D6A-048E-464F-95AB-5B2F3799567A}" destId="{BD39EA65-8952-46E5-A7B5-931072F8B613}" srcOrd="7" destOrd="0" presId="urn:microsoft.com/office/officeart/2005/8/layout/bProcess3"/>
    <dgm:cxn modelId="{F1D6F9BC-06C1-4E21-ADD0-BD7EBC44FA35}" type="presParOf" srcId="{BD39EA65-8952-46E5-A7B5-931072F8B613}" destId="{5F7804BA-08ED-487B-8D71-63A49C46DFAB}" srcOrd="0" destOrd="0" presId="urn:microsoft.com/office/officeart/2005/8/layout/bProcess3"/>
    <dgm:cxn modelId="{50AA8D8E-05FE-47AA-84C4-D52E9DDE235C}" type="presParOf" srcId="{C5B29D6A-048E-464F-95AB-5B2F3799567A}" destId="{AC04F3D5-67E9-4E54-B695-04E4D8253471}" srcOrd="8" destOrd="0" presId="urn:microsoft.com/office/officeart/2005/8/layout/bProcess3"/>
    <dgm:cxn modelId="{773B6A04-DCC5-4546-ACA2-87EED479A211}" type="presParOf" srcId="{C5B29D6A-048E-464F-95AB-5B2F3799567A}" destId="{A687B4B5-8D3C-4BAC-9E50-D6032F218FC2}" srcOrd="9" destOrd="0" presId="urn:microsoft.com/office/officeart/2005/8/layout/bProcess3"/>
    <dgm:cxn modelId="{5E0139EE-2C8E-4145-B15F-7F1562D7F8E9}" type="presParOf" srcId="{A687B4B5-8D3C-4BAC-9E50-D6032F218FC2}" destId="{69576D29-5C77-427F-960F-BAF4EA7BA4E9}" srcOrd="0" destOrd="0" presId="urn:microsoft.com/office/officeart/2005/8/layout/bProcess3"/>
    <dgm:cxn modelId="{AA98E75C-4781-4F1B-B59B-7981CE554B2F}" type="presParOf" srcId="{C5B29D6A-048E-464F-95AB-5B2F3799567A}" destId="{A788AB63-D89F-47A0-9722-7E6ED595F774}" srcOrd="10" destOrd="0" presId="urn:microsoft.com/office/officeart/2005/8/layout/bProcess3"/>
    <dgm:cxn modelId="{10FFFACF-2C99-4CEF-A334-6B5D139425E2}" type="presParOf" srcId="{C5B29D6A-048E-464F-95AB-5B2F3799567A}" destId="{683BA3CC-6542-4B9F-80E7-62F02EFBDDE7}" srcOrd="11" destOrd="0" presId="urn:microsoft.com/office/officeart/2005/8/layout/bProcess3"/>
    <dgm:cxn modelId="{FA4F994D-9A91-45FA-8653-6DAE844E8973}" type="presParOf" srcId="{683BA3CC-6542-4B9F-80E7-62F02EFBDDE7}" destId="{135049D0-1B19-4EFD-B45B-54D9BD2AED63}" srcOrd="0" destOrd="0" presId="urn:microsoft.com/office/officeart/2005/8/layout/bProcess3"/>
    <dgm:cxn modelId="{AA3D6396-2C5C-4FD3-ABA6-CCC36F472BA3}" type="presParOf" srcId="{C5B29D6A-048E-464F-95AB-5B2F3799567A}" destId="{83C38EC5-40E9-4FB0-AEAA-DA421C779843}" srcOrd="12" destOrd="0" presId="urn:microsoft.com/office/officeart/2005/8/layout/bProcess3"/>
    <dgm:cxn modelId="{FC869AA6-F9AE-4F6C-B891-E9AEB573E0D3}" type="presParOf" srcId="{C5B29D6A-048E-464F-95AB-5B2F3799567A}" destId="{9EF866A3-573E-42BE-8F29-F744BD9B4674}" srcOrd="13" destOrd="0" presId="urn:microsoft.com/office/officeart/2005/8/layout/bProcess3"/>
    <dgm:cxn modelId="{548D3042-6362-4CC5-96EF-541F9DB18B38}" type="presParOf" srcId="{9EF866A3-573E-42BE-8F29-F744BD9B4674}" destId="{81967C08-A87B-4145-BE4F-2163D8DB72DC}" srcOrd="0" destOrd="0" presId="urn:microsoft.com/office/officeart/2005/8/layout/bProcess3"/>
    <dgm:cxn modelId="{932E2934-9982-42B7-A4D1-39189B36D53D}" type="presParOf" srcId="{C5B29D6A-048E-464F-95AB-5B2F3799567A}" destId="{7C9EDA0E-2423-4B74-8FC2-F9B30B3E2D92}" srcOrd="14" destOrd="0" presId="urn:microsoft.com/office/officeart/2005/8/layout/bProcess3"/>
    <dgm:cxn modelId="{1724CF7A-F76F-41D5-A2C9-D8128F177832}" type="presParOf" srcId="{C5B29D6A-048E-464F-95AB-5B2F3799567A}" destId="{A57072A6-0619-4587-91D9-6DC96D85F267}" srcOrd="15" destOrd="0" presId="urn:microsoft.com/office/officeart/2005/8/layout/bProcess3"/>
    <dgm:cxn modelId="{DC2A5490-F728-4D12-8620-7514EE8195B1}" type="presParOf" srcId="{A57072A6-0619-4587-91D9-6DC96D85F267}" destId="{D25F0529-54EA-40C2-975E-64740F23AF42}" srcOrd="0" destOrd="0" presId="urn:microsoft.com/office/officeart/2005/8/layout/bProcess3"/>
    <dgm:cxn modelId="{AACC7B88-A04F-4482-8DD4-1DA7E7567C63}" type="presParOf" srcId="{C5B29D6A-048E-464F-95AB-5B2F3799567A}" destId="{D9939623-F2D6-440D-A32B-4CC19BAE5949}" srcOrd="16" destOrd="0" presId="urn:microsoft.com/office/officeart/2005/8/layout/bProcess3"/>
    <dgm:cxn modelId="{BE3E4D4F-519A-434B-86F6-3509C3D96319}" type="presParOf" srcId="{C5B29D6A-048E-464F-95AB-5B2F3799567A}" destId="{00D7AA15-4115-4027-91C4-9E602D67F5CA}" srcOrd="17" destOrd="0" presId="urn:microsoft.com/office/officeart/2005/8/layout/bProcess3"/>
    <dgm:cxn modelId="{C5B50AD0-08AF-4D1A-89C4-7A0B64BE15D1}" type="presParOf" srcId="{00D7AA15-4115-4027-91C4-9E602D67F5CA}" destId="{43A3744B-DA0F-4C60-B585-7C4455AD1F33}" srcOrd="0" destOrd="0" presId="urn:microsoft.com/office/officeart/2005/8/layout/bProcess3"/>
    <dgm:cxn modelId="{06C1E74A-5C1F-4780-82ED-45F0A575E78A}" type="presParOf" srcId="{C5B29D6A-048E-464F-95AB-5B2F3799567A}" destId="{451CCA80-2D0C-4506-859F-28E17F82322D}" srcOrd="18" destOrd="0" presId="urn:microsoft.com/office/officeart/2005/8/layout/bProcess3"/>
    <dgm:cxn modelId="{BE259C78-2FD1-4C59-B687-4A6203B11127}" type="presParOf" srcId="{C5B29D6A-048E-464F-95AB-5B2F3799567A}" destId="{76CB56C8-DBF9-43C9-9F7B-DB80C0C49ABE}" srcOrd="19" destOrd="0" presId="urn:microsoft.com/office/officeart/2005/8/layout/bProcess3"/>
    <dgm:cxn modelId="{2C56DD07-8336-4954-BADD-371FD1559F2D}" type="presParOf" srcId="{76CB56C8-DBF9-43C9-9F7B-DB80C0C49ABE}" destId="{88622595-47EA-44DC-A5F0-CA41AE98D884}" srcOrd="0" destOrd="0" presId="urn:microsoft.com/office/officeart/2005/8/layout/bProcess3"/>
    <dgm:cxn modelId="{9E1FE6C1-0947-471F-9B0C-97D92EA88A56}" type="presParOf" srcId="{C5B29D6A-048E-464F-95AB-5B2F3799567A}" destId="{76EB4A78-00AF-4455-AFF1-743CEC1E7868}" srcOrd="20"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C43671-4CA8-4315-ABBF-C0AF53F2ADF7}">
      <dsp:nvSpPr>
        <dsp:cNvPr id="0" name=""/>
        <dsp:cNvSpPr/>
      </dsp:nvSpPr>
      <dsp:spPr>
        <a:xfrm rot="16200000">
          <a:off x="-1526442" y="1526649"/>
          <a:ext cx="4188307" cy="1135008"/>
        </a:xfrm>
        <a:prstGeom prst="flowChartManualOperation">
          <a:avLst/>
        </a:prstGeom>
        <a:solidFill>
          <a:srgbClr val="FFC000"/>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marL="0" lvl="0" indent="0" algn="ctr" defTabSz="800100">
            <a:lnSpc>
              <a:spcPct val="90000"/>
            </a:lnSpc>
            <a:spcBef>
              <a:spcPct val="0"/>
            </a:spcBef>
            <a:spcAft>
              <a:spcPct val="35000"/>
            </a:spcAft>
            <a:buNone/>
          </a:pPr>
          <a:r>
            <a:rPr lang="ar-SA" sz="1800" b="1" kern="1200" dirty="0">
              <a:solidFill>
                <a:srgbClr val="002060"/>
              </a:solidFill>
              <a:latin typeface="Traditional Arabic" panose="02020603050405020304" pitchFamily="18" charset="-78"/>
              <a:cs typeface="Traditional Arabic" panose="02020603050405020304" pitchFamily="18" charset="-78"/>
            </a:rPr>
            <a:t>هيئة تنظيم ومراقبة عمل البنوك </a:t>
          </a:r>
          <a:endParaRPr lang="tr-TR" sz="1800" b="1" kern="1200" dirty="0">
            <a:solidFill>
              <a:srgbClr val="002060"/>
            </a:solidFill>
            <a:latin typeface="Traditional Arabic" panose="02020603050405020304" pitchFamily="18" charset="-78"/>
            <a:cs typeface="Traditional Arabic" panose="02020603050405020304" pitchFamily="18" charset="-78"/>
          </a:endParaRPr>
        </a:p>
        <a:p>
          <a:pPr marL="0" lvl="0" indent="0" algn="ctr" defTabSz="800100">
            <a:lnSpc>
              <a:spcPct val="90000"/>
            </a:lnSpc>
            <a:spcBef>
              <a:spcPct val="0"/>
            </a:spcBef>
            <a:spcAft>
              <a:spcPct val="35000"/>
            </a:spcAft>
            <a:buNone/>
          </a:pPr>
          <a:r>
            <a:rPr lang="tr-TR" sz="1800" b="1" kern="1200" dirty="0">
              <a:solidFill>
                <a:srgbClr val="002060"/>
              </a:solidFill>
              <a:latin typeface="Traditional Arabic" panose="02020603050405020304" pitchFamily="18" charset="-78"/>
              <a:cs typeface="Traditional Arabic" panose="02020603050405020304" pitchFamily="18" charset="-78"/>
            </a:rPr>
            <a:t>(</a:t>
          </a:r>
          <a:r>
            <a:rPr lang="tr-TR" sz="1600" b="1" kern="1200" dirty="0">
              <a:solidFill>
                <a:srgbClr val="002060"/>
              </a:solidFill>
              <a:latin typeface="Times New Roman" panose="02020603050405020304" pitchFamily="18" charset="0"/>
              <a:cs typeface="Times New Roman" panose="02020603050405020304" pitchFamily="18" charset="0"/>
            </a:rPr>
            <a:t>BDDK</a:t>
          </a:r>
          <a:r>
            <a:rPr lang="tr-TR" sz="1800" b="1" kern="1200" dirty="0">
              <a:solidFill>
                <a:srgbClr val="002060"/>
              </a:solidFill>
              <a:latin typeface="Traditional Arabic" panose="02020603050405020304" pitchFamily="18" charset="-78"/>
              <a:cs typeface="Traditional Arabic" panose="02020603050405020304" pitchFamily="18" charset="-78"/>
            </a:rPr>
            <a:t>)</a:t>
          </a:r>
        </a:p>
      </dsp:txBody>
      <dsp:txXfrm rot="5400000">
        <a:off x="207" y="837661"/>
        <a:ext cx="1135008" cy="2512985"/>
      </dsp:txXfrm>
    </dsp:sp>
    <dsp:sp modelId="{62042B45-0A3A-4E35-B8C8-86DE07F7DB0D}">
      <dsp:nvSpPr>
        <dsp:cNvPr id="0" name=""/>
        <dsp:cNvSpPr/>
      </dsp:nvSpPr>
      <dsp:spPr>
        <a:xfrm rot="16200000">
          <a:off x="-189567" y="1409908"/>
          <a:ext cx="4188307" cy="1368490"/>
        </a:xfrm>
        <a:prstGeom prst="flowChartManualOperation">
          <a:avLst/>
        </a:prstGeom>
        <a:solidFill>
          <a:schemeClr val="tx2">
            <a:lumMod val="40000"/>
            <a:lumOff val="60000"/>
          </a:schemeClr>
        </a:solidFill>
        <a:ln w="12700" cap="flat" cmpd="sng" algn="ctr">
          <a:noFill/>
          <a:prstDash val="solid"/>
          <a:miter lim="800000"/>
        </a:ln>
        <a:effectLst>
          <a:glow rad="228600">
            <a:schemeClr val="accent5">
              <a:satMod val="175000"/>
              <a:alpha val="40000"/>
            </a:schemeClr>
          </a:glow>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ar-SA" sz="1800" b="1" kern="1200" dirty="0">
              <a:solidFill>
                <a:srgbClr val="002060"/>
              </a:solidFill>
              <a:latin typeface="Traditional Arabic" panose="02020603050405020304" pitchFamily="18" charset="-78"/>
              <a:cs typeface="Traditional Arabic" panose="02020603050405020304" pitchFamily="18" charset="-78"/>
            </a:rPr>
            <a:t>الهيئة الشرعية لاتحاد البنوك التشاركية التركية</a:t>
          </a:r>
          <a:endParaRPr lang="tr-TR" sz="1800" b="1" kern="1200" dirty="0">
            <a:solidFill>
              <a:srgbClr val="002060"/>
            </a:solidFill>
            <a:latin typeface="Traditional Arabic" panose="02020603050405020304" pitchFamily="18" charset="-78"/>
            <a:cs typeface="Traditional Arabic" panose="02020603050405020304" pitchFamily="18" charset="-78"/>
          </a:endParaRPr>
        </a:p>
        <a:p>
          <a:pPr marL="0" lvl="0" algn="ctr" defTabSz="577850">
            <a:lnSpc>
              <a:spcPct val="90000"/>
            </a:lnSpc>
            <a:spcBef>
              <a:spcPct val="0"/>
            </a:spcBef>
            <a:spcAft>
              <a:spcPct val="35000"/>
            </a:spcAft>
            <a:buNone/>
          </a:pPr>
          <a:endParaRPr lang="tr-TR" sz="1800" kern="1200" dirty="0">
            <a:latin typeface="Traditional Arabic" panose="02020603050405020304" pitchFamily="18" charset="-78"/>
            <a:cs typeface="Traditional Arabic" panose="02020603050405020304" pitchFamily="18" charset="-78"/>
          </a:endParaRPr>
        </a:p>
      </dsp:txBody>
      <dsp:txXfrm rot="5400000">
        <a:off x="1220341" y="837661"/>
        <a:ext cx="1368490" cy="2512985"/>
      </dsp:txXfrm>
    </dsp:sp>
    <dsp:sp modelId="{BC7CA118-2D6D-4B4C-8069-0C47ED12821A}">
      <dsp:nvSpPr>
        <dsp:cNvPr id="0" name=""/>
        <dsp:cNvSpPr/>
      </dsp:nvSpPr>
      <dsp:spPr>
        <a:xfrm rot="16200000">
          <a:off x="1147307" y="1526649"/>
          <a:ext cx="4188307" cy="1135008"/>
        </a:xfrm>
        <a:prstGeom prst="flowChartManualOperation">
          <a:avLst/>
        </a:prstGeom>
        <a:solidFill>
          <a:srgbClr val="FAB209"/>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marL="0" lvl="0" indent="0" algn="ctr" defTabSz="800100">
            <a:lnSpc>
              <a:spcPct val="90000"/>
            </a:lnSpc>
            <a:spcBef>
              <a:spcPct val="0"/>
            </a:spcBef>
            <a:spcAft>
              <a:spcPct val="35000"/>
            </a:spcAft>
            <a:buNone/>
          </a:pPr>
          <a:r>
            <a:rPr lang="ar-SA" sz="1800" b="1" kern="1200" dirty="0">
              <a:solidFill>
                <a:srgbClr val="002060"/>
              </a:solidFill>
              <a:latin typeface="Traditional Arabic" panose="02020603050405020304" pitchFamily="18" charset="-78"/>
              <a:cs typeface="Traditional Arabic" panose="02020603050405020304" pitchFamily="18" charset="-78"/>
            </a:rPr>
            <a:t>اللجان الشرعية</a:t>
          </a:r>
          <a:endParaRPr lang="tr-TR" sz="1800" b="1" kern="1200" dirty="0">
            <a:solidFill>
              <a:srgbClr val="002060"/>
            </a:solidFill>
            <a:latin typeface="Traditional Arabic" panose="02020603050405020304" pitchFamily="18" charset="-78"/>
            <a:cs typeface="Traditional Arabic" panose="02020603050405020304" pitchFamily="18" charset="-78"/>
          </a:endParaRPr>
        </a:p>
      </dsp:txBody>
      <dsp:txXfrm rot="5400000">
        <a:off x="2673956" y="837661"/>
        <a:ext cx="1135008" cy="2512985"/>
      </dsp:txXfrm>
    </dsp:sp>
    <dsp:sp modelId="{BEBAAF46-1DA2-4FF3-A663-F3E5C8E9EACE}">
      <dsp:nvSpPr>
        <dsp:cNvPr id="0" name=""/>
        <dsp:cNvSpPr/>
      </dsp:nvSpPr>
      <dsp:spPr>
        <a:xfrm rot="16200000">
          <a:off x="2367441" y="1526649"/>
          <a:ext cx="4188307" cy="1135008"/>
        </a:xfrm>
        <a:prstGeom prst="flowChartManualOperation">
          <a:avLst/>
        </a:prstGeom>
        <a:solidFill>
          <a:srgbClr val="FFC000"/>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marL="0" lvl="0" indent="0" algn="ctr" defTabSz="800100">
            <a:lnSpc>
              <a:spcPct val="90000"/>
            </a:lnSpc>
            <a:spcBef>
              <a:spcPct val="0"/>
            </a:spcBef>
            <a:spcAft>
              <a:spcPct val="35000"/>
            </a:spcAft>
            <a:buNone/>
          </a:pPr>
          <a:r>
            <a:rPr lang="ar-SA" sz="1800" b="1" kern="1200" dirty="0">
              <a:solidFill>
                <a:srgbClr val="002060"/>
              </a:solidFill>
              <a:latin typeface="Traditional Arabic" panose="02020603050405020304" pitchFamily="18" charset="-78"/>
              <a:cs typeface="Traditional Arabic" panose="02020603050405020304" pitchFamily="18" charset="-78"/>
            </a:rPr>
            <a:t>الرقابة الشرعية الداخلية للمؤسسات</a:t>
          </a:r>
          <a:endParaRPr lang="tr-TR" sz="1800" b="1" kern="1200" dirty="0">
            <a:solidFill>
              <a:srgbClr val="002060"/>
            </a:solidFill>
            <a:latin typeface="Traditional Arabic" panose="02020603050405020304" pitchFamily="18" charset="-78"/>
            <a:cs typeface="Traditional Arabic" panose="02020603050405020304" pitchFamily="18" charset="-78"/>
          </a:endParaRPr>
        </a:p>
      </dsp:txBody>
      <dsp:txXfrm rot="5400000">
        <a:off x="3894090" y="837661"/>
        <a:ext cx="1135008" cy="2512985"/>
      </dsp:txXfrm>
    </dsp:sp>
    <dsp:sp modelId="{87C1F277-36D2-44F9-A89F-DBAC212B45B5}">
      <dsp:nvSpPr>
        <dsp:cNvPr id="0" name=""/>
        <dsp:cNvSpPr/>
      </dsp:nvSpPr>
      <dsp:spPr>
        <a:xfrm rot="16200000">
          <a:off x="3587575" y="1526649"/>
          <a:ext cx="4188307" cy="1135008"/>
        </a:xfrm>
        <a:prstGeom prst="flowChartManualOperation">
          <a:avLst/>
        </a:prstGeom>
        <a:solidFill>
          <a:srgbClr val="FFC000"/>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marL="0" lvl="0" indent="0" algn="ctr" defTabSz="800100">
            <a:lnSpc>
              <a:spcPct val="90000"/>
            </a:lnSpc>
            <a:spcBef>
              <a:spcPct val="0"/>
            </a:spcBef>
            <a:spcAft>
              <a:spcPct val="35000"/>
            </a:spcAft>
            <a:buNone/>
          </a:pPr>
          <a:r>
            <a:rPr lang="ar-SA" sz="1800" b="1" kern="1200" dirty="0">
              <a:solidFill>
                <a:srgbClr val="002060"/>
              </a:solidFill>
              <a:latin typeface="Traditional Arabic" panose="02020603050405020304" pitchFamily="18" charset="-78"/>
              <a:cs typeface="Traditional Arabic" panose="02020603050405020304" pitchFamily="18" charset="-78"/>
            </a:rPr>
            <a:t>الرقابة الشرعية الخارجية للمؤسسات </a:t>
          </a:r>
          <a:r>
            <a:rPr lang="tr-TR" sz="2000" b="1" kern="1200" dirty="0">
              <a:solidFill>
                <a:srgbClr val="002060"/>
              </a:solidFill>
              <a:latin typeface="Traditional Arabic" panose="02020603050405020304" pitchFamily="18" charset="-78"/>
              <a:cs typeface="Traditional Arabic" panose="02020603050405020304" pitchFamily="18" charset="-78"/>
            </a:rPr>
            <a:t>(</a:t>
          </a:r>
          <a:r>
            <a:rPr lang="tr-TR" sz="1600" b="1" kern="1200" dirty="0">
              <a:solidFill>
                <a:srgbClr val="002060"/>
              </a:solidFill>
              <a:latin typeface="Times New Roman" panose="02020603050405020304" pitchFamily="18" charset="0"/>
              <a:cs typeface="Times New Roman" panose="02020603050405020304" pitchFamily="18" charset="0"/>
            </a:rPr>
            <a:t>BDDK</a:t>
          </a:r>
          <a:r>
            <a:rPr lang="tr-TR" sz="2000" b="1" kern="1200" dirty="0">
              <a:solidFill>
                <a:srgbClr val="002060"/>
              </a:solidFill>
              <a:latin typeface="Traditional Arabic" panose="02020603050405020304" pitchFamily="18" charset="-78"/>
              <a:cs typeface="Traditional Arabic" panose="02020603050405020304" pitchFamily="18" charset="-78"/>
            </a:rPr>
            <a:t>)</a:t>
          </a:r>
        </a:p>
      </dsp:txBody>
      <dsp:txXfrm rot="5400000">
        <a:off x="5114224" y="837661"/>
        <a:ext cx="1135008" cy="2512985"/>
      </dsp:txXfrm>
    </dsp:sp>
    <dsp:sp modelId="{5A584599-D2B0-47B8-9FB4-D132D5526C30}">
      <dsp:nvSpPr>
        <dsp:cNvPr id="0" name=""/>
        <dsp:cNvSpPr/>
      </dsp:nvSpPr>
      <dsp:spPr>
        <a:xfrm rot="16200000">
          <a:off x="4807708" y="1526649"/>
          <a:ext cx="4188307" cy="1135008"/>
        </a:xfrm>
        <a:prstGeom prst="flowChartManualOperation">
          <a:avLst/>
        </a:prstGeom>
        <a:solidFill>
          <a:srgbClr val="FFC000"/>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marL="0" lvl="0" indent="0" algn="ctr" defTabSz="800100">
            <a:lnSpc>
              <a:spcPct val="90000"/>
            </a:lnSpc>
            <a:spcBef>
              <a:spcPct val="0"/>
            </a:spcBef>
            <a:spcAft>
              <a:spcPct val="35000"/>
            </a:spcAft>
            <a:buNone/>
          </a:pPr>
          <a:r>
            <a:rPr lang="ar-SA" sz="1800" b="1" kern="1200" dirty="0">
              <a:solidFill>
                <a:srgbClr val="002060"/>
              </a:solidFill>
              <a:latin typeface="Traditional Arabic" panose="02020603050405020304" pitchFamily="18" charset="-78"/>
              <a:cs typeface="Traditional Arabic" panose="02020603050405020304" pitchFamily="18" charset="-78"/>
            </a:rPr>
            <a:t>الرقابة الشرعية المستقلة (شركات الإشراف الشرعي)</a:t>
          </a:r>
          <a:r>
            <a:rPr lang="tr-TR" sz="1800" b="1" kern="1200" dirty="0">
              <a:solidFill>
                <a:srgbClr val="002060"/>
              </a:solidFill>
              <a:latin typeface="Traditional Arabic" panose="02020603050405020304" pitchFamily="18" charset="-78"/>
              <a:cs typeface="Traditional Arabic" panose="02020603050405020304" pitchFamily="18" charset="-78"/>
            </a:rPr>
            <a:t>)</a:t>
          </a:r>
        </a:p>
      </dsp:txBody>
      <dsp:txXfrm rot="5400000">
        <a:off x="6334357" y="837661"/>
        <a:ext cx="1135008" cy="2512985"/>
      </dsp:txXfrm>
    </dsp:sp>
    <dsp:sp modelId="{E1F0089C-47A1-461E-BA0E-A1821A701D94}">
      <dsp:nvSpPr>
        <dsp:cNvPr id="0" name=""/>
        <dsp:cNvSpPr/>
      </dsp:nvSpPr>
      <dsp:spPr>
        <a:xfrm rot="16200000">
          <a:off x="6027842" y="1526649"/>
          <a:ext cx="4188307" cy="1135008"/>
        </a:xfrm>
        <a:prstGeom prst="flowChartManualOperation">
          <a:avLst/>
        </a:prstGeom>
        <a:solidFill>
          <a:schemeClr val="accent4">
            <a:shade val="50000"/>
            <a:hueOff val="-169773"/>
            <a:satOff val="0"/>
            <a:lumOff val="13801"/>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marL="0" lvl="0" indent="0" algn="ctr" defTabSz="800100">
            <a:lnSpc>
              <a:spcPct val="90000"/>
            </a:lnSpc>
            <a:spcBef>
              <a:spcPct val="0"/>
            </a:spcBef>
            <a:spcAft>
              <a:spcPct val="35000"/>
            </a:spcAft>
            <a:buNone/>
          </a:pPr>
          <a:r>
            <a:rPr lang="ar-SA" sz="1800" b="1" kern="1200" dirty="0">
              <a:solidFill>
                <a:srgbClr val="002060"/>
              </a:solidFill>
              <a:latin typeface="Traditional Arabic" panose="02020603050405020304" pitchFamily="18" charset="-78"/>
              <a:cs typeface="Traditional Arabic" panose="02020603050405020304" pitchFamily="18" charset="-78"/>
            </a:rPr>
            <a:t>هيئة الرقابة العمومية </a:t>
          </a:r>
          <a:r>
            <a:rPr lang="en-US" sz="1800" b="1" kern="1200" dirty="0">
              <a:solidFill>
                <a:srgbClr val="002060"/>
              </a:solidFill>
              <a:latin typeface="Traditional Arabic" panose="02020603050405020304" pitchFamily="18" charset="-78"/>
              <a:cs typeface="Traditional Arabic" panose="02020603050405020304" pitchFamily="18" charset="-78"/>
            </a:rPr>
            <a:t>(</a:t>
          </a:r>
          <a:r>
            <a:rPr lang="en-US" sz="1600" b="1" kern="1200" dirty="0">
              <a:solidFill>
                <a:srgbClr val="002060"/>
              </a:solidFill>
              <a:latin typeface="Times New Roman" panose="02020603050405020304" pitchFamily="18" charset="0"/>
              <a:cs typeface="Times New Roman" panose="02020603050405020304" pitchFamily="18" charset="0"/>
            </a:rPr>
            <a:t>KGK</a:t>
          </a:r>
          <a:r>
            <a:rPr lang="en-US" sz="1800" b="1" kern="1200" dirty="0">
              <a:solidFill>
                <a:srgbClr val="002060"/>
              </a:solidFill>
              <a:latin typeface="Traditional Arabic" panose="02020603050405020304" pitchFamily="18" charset="-78"/>
              <a:cs typeface="Traditional Arabic" panose="02020603050405020304" pitchFamily="18" charset="-78"/>
            </a:rPr>
            <a:t>) </a:t>
          </a:r>
          <a:r>
            <a:rPr lang="ar-SA" sz="1800" b="1" kern="1200" dirty="0">
              <a:solidFill>
                <a:srgbClr val="002060"/>
              </a:solidFill>
              <a:latin typeface="Traditional Arabic" panose="02020603050405020304" pitchFamily="18" charset="-78"/>
              <a:cs typeface="Traditional Arabic" panose="02020603050405020304" pitchFamily="18" charset="-78"/>
            </a:rPr>
            <a:t>(معايير المحاسبة غير الربوية)</a:t>
          </a:r>
          <a:r>
            <a:rPr lang="tr-TR" sz="1800" b="1" kern="1200" dirty="0">
              <a:solidFill>
                <a:srgbClr val="002060"/>
              </a:solidFill>
              <a:latin typeface="Traditional Arabic" panose="02020603050405020304" pitchFamily="18" charset="-78"/>
              <a:cs typeface="Traditional Arabic" panose="02020603050405020304" pitchFamily="18" charset="-78"/>
            </a:rPr>
            <a:t>)</a:t>
          </a:r>
        </a:p>
      </dsp:txBody>
      <dsp:txXfrm rot="5400000">
        <a:off x="7554491" y="837661"/>
        <a:ext cx="1135008" cy="25129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C8CA84-85BE-495E-ACF6-630E8E3FFE06}">
      <dsp:nvSpPr>
        <dsp:cNvPr id="0" name=""/>
        <dsp:cNvSpPr/>
      </dsp:nvSpPr>
      <dsp:spPr>
        <a:xfrm>
          <a:off x="3472" y="683498"/>
          <a:ext cx="3036579" cy="3036579"/>
        </a:xfrm>
        <a:prstGeom prst="ellipse">
          <a:avLst/>
        </a:prstGeom>
        <a:gradFill rotWithShape="0">
          <a:gsLst>
            <a:gs pos="0">
              <a:srgbClr val="002060"/>
            </a:gs>
            <a:gs pos="91000">
              <a:srgbClr val="002060"/>
            </a:gs>
            <a:gs pos="15000">
              <a:schemeClr val="accent1">
                <a:hueOff val="0"/>
                <a:satOff val="0"/>
                <a:lumOff val="0"/>
                <a:alphaOff val="0"/>
                <a:lumMod val="99000"/>
                <a:satMod val="120000"/>
                <a:shade val="78000"/>
              </a:schemeClr>
            </a:gs>
          </a:gsLst>
        </a:gradFill>
        <a:ln>
          <a:solidFill>
            <a:srgbClr val="002060"/>
          </a:solid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67113" tIns="22860" rIns="167113" bIns="22860" numCol="1" spcCol="1270" anchor="ctr" anchorCtr="0">
          <a:noAutofit/>
        </a:bodyPr>
        <a:lstStyle/>
        <a:p>
          <a:pPr marL="0" lvl="0" indent="0" algn="ctr" defTabSz="800100">
            <a:lnSpc>
              <a:spcPct val="90000"/>
            </a:lnSpc>
            <a:spcBef>
              <a:spcPct val="0"/>
            </a:spcBef>
            <a:spcAft>
              <a:spcPct val="35000"/>
            </a:spcAft>
            <a:buNone/>
          </a:pPr>
          <a:r>
            <a:rPr lang="ar-SA" sz="1800" kern="1200" dirty="0">
              <a:solidFill>
                <a:prstClr val="white"/>
              </a:solidFill>
              <a:latin typeface="Traditional Arabic" panose="02020603050405020304" pitchFamily="18" charset="-78"/>
              <a:ea typeface="+mn-ea"/>
              <a:cs typeface="Traditional Arabic" panose="02020603050405020304" pitchFamily="18" charset="-78"/>
            </a:rPr>
            <a:t>قرارارت ومعايير الهيئة </a:t>
          </a:r>
        </a:p>
        <a:p>
          <a:pPr marL="0" lvl="0" indent="0" algn="ctr" defTabSz="800100">
            <a:lnSpc>
              <a:spcPct val="90000"/>
            </a:lnSpc>
            <a:spcBef>
              <a:spcPct val="0"/>
            </a:spcBef>
            <a:spcAft>
              <a:spcPct val="35000"/>
            </a:spcAft>
            <a:buNone/>
          </a:pPr>
          <a:r>
            <a:rPr lang="ar-SA" sz="1800" b="1" kern="1200" dirty="0">
              <a:solidFill>
                <a:srgbClr val="FFC000"/>
              </a:solidFill>
              <a:latin typeface="Traditional Arabic" panose="02020603050405020304" pitchFamily="18" charset="-78"/>
              <a:cs typeface="Traditional Arabic" panose="02020603050405020304" pitchFamily="18" charset="-78"/>
            </a:rPr>
            <a:t>ملزمة للبنوك التشاركية</a:t>
          </a:r>
          <a:endParaRPr lang="tr-TR" sz="1800" b="1" kern="1200" dirty="0">
            <a:solidFill>
              <a:srgbClr val="FFC000"/>
            </a:solidFill>
            <a:latin typeface="Traditional Arabic" panose="02020603050405020304" pitchFamily="18" charset="-78"/>
            <a:cs typeface="Traditional Arabic" panose="02020603050405020304" pitchFamily="18" charset="-78"/>
          </a:endParaRPr>
        </a:p>
      </dsp:txBody>
      <dsp:txXfrm>
        <a:off x="448169" y="1128195"/>
        <a:ext cx="2147185" cy="2147185"/>
      </dsp:txXfrm>
    </dsp:sp>
    <dsp:sp modelId="{7EA5E489-91AF-4D91-ADDA-9BAD5B5D090C}">
      <dsp:nvSpPr>
        <dsp:cNvPr id="0" name=""/>
        <dsp:cNvSpPr/>
      </dsp:nvSpPr>
      <dsp:spPr>
        <a:xfrm>
          <a:off x="2432736" y="683498"/>
          <a:ext cx="3036579" cy="3036579"/>
        </a:xfrm>
        <a:prstGeom prst="ellipse">
          <a:avLst/>
        </a:prstGeom>
        <a:solidFill>
          <a:schemeClr val="accent5">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67113" tIns="22860" rIns="167113" bIns="22860" numCol="1" spcCol="1270" anchor="ctr" anchorCtr="0">
          <a:noAutofit/>
        </a:bodyPr>
        <a:lstStyle/>
        <a:p>
          <a:pPr marL="0" lvl="0" indent="0" algn="ctr" defTabSz="800100">
            <a:lnSpc>
              <a:spcPct val="90000"/>
            </a:lnSpc>
            <a:spcBef>
              <a:spcPct val="0"/>
            </a:spcBef>
            <a:spcAft>
              <a:spcPct val="35000"/>
            </a:spcAft>
            <a:buNone/>
          </a:pPr>
          <a:r>
            <a:rPr lang="ar-SA" sz="1800" kern="1200" dirty="0">
              <a:solidFill>
                <a:prstClr val="white"/>
              </a:solidFill>
              <a:latin typeface="Traditional Arabic" panose="02020603050405020304" pitchFamily="18" charset="-78"/>
              <a:ea typeface="+mn-ea"/>
              <a:cs typeface="Traditional Arabic" panose="02020603050405020304" pitchFamily="18" charset="-78"/>
            </a:rPr>
            <a:t>الهيئة الشرعية لاتحاد البنوك التشاركية التركية هي</a:t>
          </a:r>
        </a:p>
        <a:p>
          <a:pPr marL="0" lvl="0" indent="0" algn="ctr" defTabSz="800100">
            <a:lnSpc>
              <a:spcPct val="90000"/>
            </a:lnSpc>
            <a:spcBef>
              <a:spcPct val="0"/>
            </a:spcBef>
            <a:spcAft>
              <a:spcPct val="35000"/>
            </a:spcAft>
            <a:buNone/>
          </a:pPr>
          <a:r>
            <a:rPr lang="ar-SA" sz="1800" kern="1200" dirty="0">
              <a:solidFill>
                <a:srgbClr val="FFC000"/>
              </a:solidFill>
              <a:latin typeface="Traditional Arabic" panose="02020603050405020304" pitchFamily="18" charset="-78"/>
              <a:cs typeface="Traditional Arabic" panose="02020603050405020304" pitchFamily="18" charset="-78"/>
            </a:rPr>
            <a:t> </a:t>
          </a:r>
          <a:r>
            <a:rPr lang="ar-SA" sz="1800" b="1" kern="1200" dirty="0">
              <a:solidFill>
                <a:srgbClr val="FFC000"/>
              </a:solidFill>
              <a:latin typeface="Traditional Arabic" panose="02020603050405020304" pitchFamily="18" charset="-78"/>
              <a:cs typeface="Traditional Arabic" panose="02020603050405020304" pitchFamily="18" charset="-78"/>
            </a:rPr>
            <a:t>هيئة مستقلة تحت مظلة الاتحاد</a:t>
          </a:r>
          <a:endParaRPr lang="tr-TR" sz="1800" b="1" kern="1200" dirty="0">
            <a:solidFill>
              <a:srgbClr val="FFC000"/>
            </a:solidFill>
            <a:latin typeface="Traditional Arabic" panose="02020603050405020304" pitchFamily="18" charset="-78"/>
            <a:cs typeface="Traditional Arabic" panose="02020603050405020304" pitchFamily="18" charset="-78"/>
          </a:endParaRPr>
        </a:p>
      </dsp:txBody>
      <dsp:txXfrm>
        <a:off x="2877433" y="1128195"/>
        <a:ext cx="2147185" cy="2147185"/>
      </dsp:txXfrm>
    </dsp:sp>
    <dsp:sp modelId="{C6EB21B9-38C0-41BA-B279-F68E01D76FC4}">
      <dsp:nvSpPr>
        <dsp:cNvPr id="0" name=""/>
        <dsp:cNvSpPr/>
      </dsp:nvSpPr>
      <dsp:spPr>
        <a:xfrm>
          <a:off x="4862000" y="683498"/>
          <a:ext cx="3036579" cy="3036579"/>
        </a:xfrm>
        <a:prstGeom prst="ellipse">
          <a:avLst/>
        </a:prstGeom>
        <a:gradFill rotWithShape="0">
          <a:gsLst>
            <a:gs pos="100000">
              <a:srgbClr val="002060"/>
            </a:gs>
            <a:gs pos="10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gradFill>
        <a:ln>
          <a:solidFill>
            <a:srgbClr val="002060"/>
          </a:solid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67113" tIns="22860" rIns="167113" bIns="22860" numCol="1" spcCol="1270" anchor="ctr" anchorCtr="0">
          <a:noAutofit/>
        </a:bodyPr>
        <a:lstStyle/>
        <a:p>
          <a:pPr marL="0" lvl="0" indent="0" algn="ctr" defTabSz="1066800">
            <a:lnSpc>
              <a:spcPct val="90000"/>
            </a:lnSpc>
            <a:spcBef>
              <a:spcPct val="0"/>
            </a:spcBef>
            <a:spcAft>
              <a:spcPct val="35000"/>
            </a:spcAft>
            <a:buNone/>
          </a:pPr>
          <a:r>
            <a:rPr lang="ar-SA" sz="1800" kern="1200" dirty="0">
              <a:solidFill>
                <a:prstClr val="white"/>
              </a:solidFill>
              <a:latin typeface="Traditional Arabic" panose="02020603050405020304" pitchFamily="18" charset="-78"/>
              <a:ea typeface="+mn-ea"/>
              <a:cs typeface="Traditional Arabic" panose="02020603050405020304" pitchFamily="18" charset="-78"/>
            </a:rPr>
            <a:t>الهيئة الشرعية لاتحاد البنوك التشاركية التركية هي</a:t>
          </a:r>
        </a:p>
        <a:p>
          <a:pPr marL="0" lvl="0" indent="0" algn="ctr" defTabSz="1066800">
            <a:lnSpc>
              <a:spcPct val="90000"/>
            </a:lnSpc>
            <a:spcBef>
              <a:spcPct val="0"/>
            </a:spcBef>
            <a:spcAft>
              <a:spcPct val="35000"/>
            </a:spcAft>
            <a:buNone/>
          </a:pPr>
          <a:r>
            <a:rPr lang="ar-SA" sz="1800" b="1" kern="1200" dirty="0">
              <a:solidFill>
                <a:srgbClr val="FFC000"/>
              </a:solidFill>
              <a:latin typeface="Traditional Arabic" panose="02020603050405020304" pitchFamily="18" charset="-78"/>
              <a:cs typeface="Traditional Arabic" panose="02020603050405020304" pitchFamily="18" charset="-78"/>
            </a:rPr>
            <a:t> هيئة شرعية مقرها في تركيا.</a:t>
          </a:r>
          <a:endParaRPr lang="tr-TR" sz="1800" b="1" kern="1200" dirty="0">
            <a:solidFill>
              <a:srgbClr val="FFC000"/>
            </a:solidFill>
            <a:latin typeface="Traditional Arabic" panose="02020603050405020304" pitchFamily="18" charset="-78"/>
            <a:cs typeface="Traditional Arabic" panose="02020603050405020304" pitchFamily="18" charset="-78"/>
          </a:endParaRPr>
        </a:p>
      </dsp:txBody>
      <dsp:txXfrm>
        <a:off x="5306697" y="1128195"/>
        <a:ext cx="2147185" cy="214718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136978-BDFE-4157-A498-7F517623CD2E}">
      <dsp:nvSpPr>
        <dsp:cNvPr id="0" name=""/>
        <dsp:cNvSpPr/>
      </dsp:nvSpPr>
      <dsp:spPr>
        <a:xfrm>
          <a:off x="2267341" y="485279"/>
          <a:ext cx="374879" cy="91440"/>
        </a:xfrm>
        <a:custGeom>
          <a:avLst/>
          <a:gdLst/>
          <a:ahLst/>
          <a:cxnLst/>
          <a:rect l="0" t="0" r="0" b="0"/>
          <a:pathLst>
            <a:path>
              <a:moveTo>
                <a:pt x="0" y="45720"/>
              </a:moveTo>
              <a:lnTo>
                <a:pt x="374879" y="45720"/>
              </a:lnTo>
            </a:path>
          </a:pathLst>
        </a:custGeom>
        <a:noFill/>
        <a:ln w="6350" cap="flat" cmpd="sng" algn="ctr">
          <a:solidFill>
            <a:schemeClr val="dk2">
              <a:hueOff val="0"/>
              <a:satOff val="0"/>
              <a:lumOff val="0"/>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latin typeface="Traditional Arabic" panose="02020603050405020304" pitchFamily="18" charset="-78"/>
            <a:cs typeface="Traditional Arabic" panose="02020603050405020304" pitchFamily="18" charset="-78"/>
          </a:endParaRPr>
        </a:p>
      </dsp:txBody>
      <dsp:txXfrm>
        <a:off x="2444643" y="528972"/>
        <a:ext cx="20273" cy="4054"/>
      </dsp:txXfrm>
    </dsp:sp>
    <dsp:sp modelId="{E9C38168-BFF9-4E94-B77B-4EC35ECB17CD}">
      <dsp:nvSpPr>
        <dsp:cNvPr id="0" name=""/>
        <dsp:cNvSpPr/>
      </dsp:nvSpPr>
      <dsp:spPr>
        <a:xfrm>
          <a:off x="506187" y="2113"/>
          <a:ext cx="1762953" cy="1057772"/>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ar-SA" sz="1400" b="1" kern="1200" dirty="0">
              <a:solidFill>
                <a:srgbClr val="FFC000"/>
              </a:solidFill>
              <a:latin typeface="Traditional Arabic" panose="02020603050405020304" pitchFamily="18" charset="-78"/>
              <a:cs typeface="Traditional Arabic" panose="02020603050405020304" pitchFamily="18" charset="-78"/>
            </a:rPr>
            <a:t>تحديد موضوع المعيار</a:t>
          </a:r>
          <a:endParaRPr lang="tr-TR" sz="1400" kern="1200" dirty="0">
            <a:latin typeface="Traditional Arabic" panose="02020603050405020304" pitchFamily="18" charset="-78"/>
            <a:cs typeface="Traditional Arabic" panose="02020603050405020304" pitchFamily="18" charset="-78"/>
          </a:endParaRPr>
        </a:p>
      </dsp:txBody>
      <dsp:txXfrm>
        <a:off x="506187" y="2113"/>
        <a:ext cx="1762953" cy="1057772"/>
      </dsp:txXfrm>
    </dsp:sp>
    <dsp:sp modelId="{DE748B3C-9073-4D79-8750-0C39233C681D}">
      <dsp:nvSpPr>
        <dsp:cNvPr id="0" name=""/>
        <dsp:cNvSpPr/>
      </dsp:nvSpPr>
      <dsp:spPr>
        <a:xfrm>
          <a:off x="4435773" y="485279"/>
          <a:ext cx="374879" cy="91440"/>
        </a:xfrm>
        <a:custGeom>
          <a:avLst/>
          <a:gdLst/>
          <a:ahLst/>
          <a:cxnLst/>
          <a:rect l="0" t="0" r="0" b="0"/>
          <a:pathLst>
            <a:path>
              <a:moveTo>
                <a:pt x="0" y="45720"/>
              </a:moveTo>
              <a:lnTo>
                <a:pt x="374879" y="45720"/>
              </a:lnTo>
            </a:path>
          </a:pathLst>
        </a:custGeom>
        <a:noFill/>
        <a:ln w="6350" cap="flat" cmpd="sng" algn="ctr">
          <a:solidFill>
            <a:schemeClr val="dk2">
              <a:hueOff val="0"/>
              <a:satOff val="0"/>
              <a:lumOff val="0"/>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latin typeface="Traditional Arabic" panose="02020603050405020304" pitchFamily="18" charset="-78"/>
            <a:cs typeface="Traditional Arabic" panose="02020603050405020304" pitchFamily="18" charset="-78"/>
          </a:endParaRPr>
        </a:p>
      </dsp:txBody>
      <dsp:txXfrm>
        <a:off x="4613076" y="528972"/>
        <a:ext cx="20273" cy="4054"/>
      </dsp:txXfrm>
    </dsp:sp>
    <dsp:sp modelId="{2D55EC1F-8255-47FE-9F7E-E6439419995D}">
      <dsp:nvSpPr>
        <dsp:cNvPr id="0" name=""/>
        <dsp:cNvSpPr/>
      </dsp:nvSpPr>
      <dsp:spPr>
        <a:xfrm>
          <a:off x="2674620" y="2113"/>
          <a:ext cx="1762953" cy="1057772"/>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rtl="1">
            <a:lnSpc>
              <a:spcPct val="90000"/>
            </a:lnSpc>
            <a:spcBef>
              <a:spcPct val="0"/>
            </a:spcBef>
            <a:spcAft>
              <a:spcPct val="35000"/>
            </a:spcAft>
            <a:buNone/>
          </a:pPr>
          <a:r>
            <a:rPr lang="ar-SA" sz="1400" kern="1200" dirty="0">
              <a:latin typeface="Traditional Arabic" panose="02020603050405020304" pitchFamily="18" charset="-78"/>
              <a:cs typeface="Traditional Arabic" panose="02020603050405020304" pitchFamily="18" charset="-78"/>
            </a:rPr>
            <a:t>تعين أحد أعضاء الهيئة مع أحد خبرائها كمسؤولين عن المعيار</a:t>
          </a:r>
          <a:endParaRPr lang="tr-TR" sz="1400" kern="1200" dirty="0">
            <a:latin typeface="Traditional Arabic" panose="02020603050405020304" pitchFamily="18" charset="-78"/>
            <a:cs typeface="Traditional Arabic" panose="02020603050405020304" pitchFamily="18" charset="-78"/>
          </a:endParaRPr>
        </a:p>
      </dsp:txBody>
      <dsp:txXfrm>
        <a:off x="2674620" y="2113"/>
        <a:ext cx="1762953" cy="1057772"/>
      </dsp:txXfrm>
    </dsp:sp>
    <dsp:sp modelId="{87954705-6412-47E1-AE4B-4B9F3E56ABB1}">
      <dsp:nvSpPr>
        <dsp:cNvPr id="0" name=""/>
        <dsp:cNvSpPr/>
      </dsp:nvSpPr>
      <dsp:spPr>
        <a:xfrm>
          <a:off x="1387664" y="1058085"/>
          <a:ext cx="4336865" cy="374879"/>
        </a:xfrm>
        <a:custGeom>
          <a:avLst/>
          <a:gdLst/>
          <a:ahLst/>
          <a:cxnLst/>
          <a:rect l="0" t="0" r="0" b="0"/>
          <a:pathLst>
            <a:path>
              <a:moveTo>
                <a:pt x="4336865" y="0"/>
              </a:moveTo>
              <a:lnTo>
                <a:pt x="4336865" y="204539"/>
              </a:lnTo>
              <a:lnTo>
                <a:pt x="0" y="204539"/>
              </a:lnTo>
              <a:lnTo>
                <a:pt x="0" y="374879"/>
              </a:lnTo>
            </a:path>
          </a:pathLst>
        </a:custGeom>
        <a:noFill/>
        <a:ln w="6350" cap="flat" cmpd="sng" algn="ctr">
          <a:solidFill>
            <a:schemeClr val="dk2">
              <a:hueOff val="0"/>
              <a:satOff val="0"/>
              <a:lumOff val="0"/>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latin typeface="Traditional Arabic" panose="02020603050405020304" pitchFamily="18" charset="-78"/>
            <a:cs typeface="Traditional Arabic" panose="02020603050405020304" pitchFamily="18" charset="-78"/>
          </a:endParaRPr>
        </a:p>
      </dsp:txBody>
      <dsp:txXfrm>
        <a:off x="3447202" y="1243498"/>
        <a:ext cx="217788" cy="4054"/>
      </dsp:txXfrm>
    </dsp:sp>
    <dsp:sp modelId="{D8D15502-96A7-43AA-9FBC-6C405E70538A}">
      <dsp:nvSpPr>
        <dsp:cNvPr id="0" name=""/>
        <dsp:cNvSpPr/>
      </dsp:nvSpPr>
      <dsp:spPr>
        <a:xfrm>
          <a:off x="4843053" y="2113"/>
          <a:ext cx="1762953" cy="1057772"/>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ar-SA" sz="1400" kern="1200" dirty="0">
              <a:latin typeface="Traditional Arabic" panose="02020603050405020304" pitchFamily="18" charset="-78"/>
              <a:cs typeface="Traditional Arabic" panose="02020603050405020304" pitchFamily="18" charset="-78"/>
            </a:rPr>
            <a:t>قيام الخبير بعملية البحث وتحضيره تقرير بما وصل إليه</a:t>
          </a:r>
          <a:endParaRPr lang="tr-TR" sz="1400" kern="1200" dirty="0">
            <a:latin typeface="Traditional Arabic" panose="02020603050405020304" pitchFamily="18" charset="-78"/>
            <a:cs typeface="Traditional Arabic" panose="02020603050405020304" pitchFamily="18" charset="-78"/>
          </a:endParaRPr>
        </a:p>
      </dsp:txBody>
      <dsp:txXfrm>
        <a:off x="4843053" y="2113"/>
        <a:ext cx="1762953" cy="1057772"/>
      </dsp:txXfrm>
    </dsp:sp>
    <dsp:sp modelId="{BD39EA65-8952-46E5-A7B5-931072F8B613}">
      <dsp:nvSpPr>
        <dsp:cNvPr id="0" name=""/>
        <dsp:cNvSpPr/>
      </dsp:nvSpPr>
      <dsp:spPr>
        <a:xfrm>
          <a:off x="2267341" y="1948531"/>
          <a:ext cx="374879" cy="91440"/>
        </a:xfrm>
        <a:custGeom>
          <a:avLst/>
          <a:gdLst/>
          <a:ahLst/>
          <a:cxnLst/>
          <a:rect l="0" t="0" r="0" b="0"/>
          <a:pathLst>
            <a:path>
              <a:moveTo>
                <a:pt x="0" y="45720"/>
              </a:moveTo>
              <a:lnTo>
                <a:pt x="374879" y="45720"/>
              </a:lnTo>
            </a:path>
          </a:pathLst>
        </a:custGeom>
        <a:noFill/>
        <a:ln w="6350" cap="flat" cmpd="sng" algn="ctr">
          <a:solidFill>
            <a:schemeClr val="dk2">
              <a:hueOff val="0"/>
              <a:satOff val="0"/>
              <a:lumOff val="0"/>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latin typeface="Traditional Arabic" panose="02020603050405020304" pitchFamily="18" charset="-78"/>
            <a:cs typeface="Traditional Arabic" panose="02020603050405020304" pitchFamily="18" charset="-78"/>
          </a:endParaRPr>
        </a:p>
      </dsp:txBody>
      <dsp:txXfrm>
        <a:off x="2444643" y="1992223"/>
        <a:ext cx="20273" cy="4054"/>
      </dsp:txXfrm>
    </dsp:sp>
    <dsp:sp modelId="{5559A7FC-C0F6-4826-89A8-5CBF9D27F840}">
      <dsp:nvSpPr>
        <dsp:cNvPr id="0" name=""/>
        <dsp:cNvSpPr/>
      </dsp:nvSpPr>
      <dsp:spPr>
        <a:xfrm>
          <a:off x="506187" y="1465365"/>
          <a:ext cx="1762953" cy="1057772"/>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ar-SA" sz="1400" kern="1200" dirty="0">
              <a:latin typeface="Traditional Arabic" panose="02020603050405020304" pitchFamily="18" charset="-78"/>
              <a:cs typeface="Traditional Arabic" panose="02020603050405020304" pitchFamily="18" charset="-78"/>
            </a:rPr>
            <a:t>تحضير المسودة الأولى للمعيار</a:t>
          </a:r>
          <a:endParaRPr lang="tr-TR" sz="1400" kern="1200" dirty="0">
            <a:latin typeface="Traditional Arabic" panose="02020603050405020304" pitchFamily="18" charset="-78"/>
            <a:cs typeface="Traditional Arabic" panose="02020603050405020304" pitchFamily="18" charset="-78"/>
          </a:endParaRPr>
        </a:p>
      </dsp:txBody>
      <dsp:txXfrm>
        <a:off x="506187" y="1465365"/>
        <a:ext cx="1762953" cy="1057772"/>
      </dsp:txXfrm>
    </dsp:sp>
    <dsp:sp modelId="{A687B4B5-8D3C-4BAC-9E50-D6032F218FC2}">
      <dsp:nvSpPr>
        <dsp:cNvPr id="0" name=""/>
        <dsp:cNvSpPr/>
      </dsp:nvSpPr>
      <dsp:spPr>
        <a:xfrm>
          <a:off x="4435773" y="1948531"/>
          <a:ext cx="374879" cy="91440"/>
        </a:xfrm>
        <a:custGeom>
          <a:avLst/>
          <a:gdLst/>
          <a:ahLst/>
          <a:cxnLst/>
          <a:rect l="0" t="0" r="0" b="0"/>
          <a:pathLst>
            <a:path>
              <a:moveTo>
                <a:pt x="0" y="45720"/>
              </a:moveTo>
              <a:lnTo>
                <a:pt x="374879" y="45720"/>
              </a:lnTo>
            </a:path>
          </a:pathLst>
        </a:custGeom>
        <a:noFill/>
        <a:ln w="6350" cap="flat" cmpd="sng" algn="ctr">
          <a:solidFill>
            <a:schemeClr val="dk2">
              <a:hueOff val="0"/>
              <a:satOff val="0"/>
              <a:lumOff val="0"/>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latin typeface="Traditional Arabic" panose="02020603050405020304" pitchFamily="18" charset="-78"/>
            <a:cs typeface="Traditional Arabic" panose="02020603050405020304" pitchFamily="18" charset="-78"/>
          </a:endParaRPr>
        </a:p>
      </dsp:txBody>
      <dsp:txXfrm>
        <a:off x="4613076" y="1992223"/>
        <a:ext cx="20273" cy="4054"/>
      </dsp:txXfrm>
    </dsp:sp>
    <dsp:sp modelId="{AC04F3D5-67E9-4E54-B695-04E4D8253471}">
      <dsp:nvSpPr>
        <dsp:cNvPr id="0" name=""/>
        <dsp:cNvSpPr/>
      </dsp:nvSpPr>
      <dsp:spPr>
        <a:xfrm>
          <a:off x="2674620" y="1465365"/>
          <a:ext cx="1762953" cy="1057772"/>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ar-SA" sz="1400" kern="1200" dirty="0">
              <a:latin typeface="Traditional Arabic" panose="02020603050405020304" pitchFamily="18" charset="-78"/>
              <a:cs typeface="Traditional Arabic" panose="02020603050405020304" pitchFamily="18" charset="-78"/>
            </a:rPr>
            <a:t>تعديل</a:t>
          </a:r>
          <a:r>
            <a:rPr lang="ar-SA" sz="1400" kern="1200" baseline="0" dirty="0">
              <a:latin typeface="Traditional Arabic" panose="02020603050405020304" pitchFamily="18" charset="-78"/>
              <a:cs typeface="Traditional Arabic" panose="02020603050405020304" pitchFamily="18" charset="-78"/>
            </a:rPr>
            <a:t> المسودة والتقرير في ضوء الآراء التي يبديها العضو المسؤول عن المعيار</a:t>
          </a:r>
          <a:endParaRPr lang="tr-TR" sz="1400" kern="1200" dirty="0">
            <a:latin typeface="Traditional Arabic" panose="02020603050405020304" pitchFamily="18" charset="-78"/>
            <a:cs typeface="Traditional Arabic" panose="02020603050405020304" pitchFamily="18" charset="-78"/>
          </a:endParaRPr>
        </a:p>
      </dsp:txBody>
      <dsp:txXfrm>
        <a:off x="2674620" y="1465365"/>
        <a:ext cx="1762953" cy="1057772"/>
      </dsp:txXfrm>
    </dsp:sp>
    <dsp:sp modelId="{683BA3CC-6542-4B9F-80E7-62F02EFBDDE7}">
      <dsp:nvSpPr>
        <dsp:cNvPr id="0" name=""/>
        <dsp:cNvSpPr/>
      </dsp:nvSpPr>
      <dsp:spPr>
        <a:xfrm>
          <a:off x="1599562" y="2521337"/>
          <a:ext cx="4385496" cy="374879"/>
        </a:xfrm>
        <a:custGeom>
          <a:avLst/>
          <a:gdLst/>
          <a:ahLst/>
          <a:cxnLst/>
          <a:rect l="0" t="0" r="0" b="0"/>
          <a:pathLst>
            <a:path>
              <a:moveTo>
                <a:pt x="4385496" y="0"/>
              </a:moveTo>
              <a:lnTo>
                <a:pt x="4385496" y="204539"/>
              </a:lnTo>
              <a:lnTo>
                <a:pt x="0" y="204539"/>
              </a:lnTo>
              <a:lnTo>
                <a:pt x="0" y="374879"/>
              </a:lnTo>
            </a:path>
          </a:pathLst>
        </a:custGeom>
        <a:noFill/>
        <a:ln w="6350" cap="flat" cmpd="sng" algn="ctr">
          <a:solidFill>
            <a:schemeClr val="dk2">
              <a:hueOff val="0"/>
              <a:satOff val="0"/>
              <a:lumOff val="0"/>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latin typeface="Traditional Arabic" panose="02020603050405020304" pitchFamily="18" charset="-78"/>
            <a:cs typeface="Traditional Arabic" panose="02020603050405020304" pitchFamily="18" charset="-78"/>
          </a:endParaRPr>
        </a:p>
      </dsp:txBody>
      <dsp:txXfrm>
        <a:off x="3682205" y="2706749"/>
        <a:ext cx="220210" cy="4054"/>
      </dsp:txXfrm>
    </dsp:sp>
    <dsp:sp modelId="{A788AB63-D89F-47A0-9722-7E6ED595F774}">
      <dsp:nvSpPr>
        <dsp:cNvPr id="0" name=""/>
        <dsp:cNvSpPr/>
      </dsp:nvSpPr>
      <dsp:spPr>
        <a:xfrm>
          <a:off x="4843053" y="1465365"/>
          <a:ext cx="2284011" cy="1057772"/>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ar-SA" sz="1300" kern="1200" dirty="0">
              <a:latin typeface="Traditional Arabic" panose="02020603050405020304" pitchFamily="18" charset="-78"/>
              <a:cs typeface="Traditional Arabic" panose="02020603050405020304" pitchFamily="18" charset="-78"/>
            </a:rPr>
            <a:t>تناول مسودة المعاير من قبل الهيئة الشرعية وبلورة محتواها في ضوء آراء جميع أعضائها</a:t>
          </a:r>
          <a:endParaRPr lang="tr-TR" sz="1300" kern="1200" dirty="0">
            <a:latin typeface="Traditional Arabic" panose="02020603050405020304" pitchFamily="18" charset="-78"/>
            <a:cs typeface="Traditional Arabic" panose="02020603050405020304" pitchFamily="18" charset="-78"/>
          </a:endParaRPr>
        </a:p>
      </dsp:txBody>
      <dsp:txXfrm>
        <a:off x="4843053" y="1465365"/>
        <a:ext cx="2284011" cy="1057772"/>
      </dsp:txXfrm>
    </dsp:sp>
    <dsp:sp modelId="{9EF866A3-573E-42BE-8F29-F744BD9B4674}">
      <dsp:nvSpPr>
        <dsp:cNvPr id="0" name=""/>
        <dsp:cNvSpPr/>
      </dsp:nvSpPr>
      <dsp:spPr>
        <a:xfrm>
          <a:off x="2691137" y="3411782"/>
          <a:ext cx="374879" cy="91440"/>
        </a:xfrm>
        <a:custGeom>
          <a:avLst/>
          <a:gdLst/>
          <a:ahLst/>
          <a:cxnLst/>
          <a:rect l="0" t="0" r="0" b="0"/>
          <a:pathLst>
            <a:path>
              <a:moveTo>
                <a:pt x="0" y="45720"/>
              </a:moveTo>
              <a:lnTo>
                <a:pt x="374879" y="45720"/>
              </a:lnTo>
            </a:path>
          </a:pathLst>
        </a:custGeom>
        <a:noFill/>
        <a:ln w="6350" cap="flat" cmpd="sng" algn="ctr">
          <a:solidFill>
            <a:schemeClr val="dk2">
              <a:hueOff val="0"/>
              <a:satOff val="0"/>
              <a:lumOff val="0"/>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latin typeface="Traditional Arabic" panose="02020603050405020304" pitchFamily="18" charset="-78"/>
            <a:cs typeface="Traditional Arabic" panose="02020603050405020304" pitchFamily="18" charset="-78"/>
          </a:endParaRPr>
        </a:p>
      </dsp:txBody>
      <dsp:txXfrm>
        <a:off x="2868440" y="3455475"/>
        <a:ext cx="20273" cy="4054"/>
      </dsp:txXfrm>
    </dsp:sp>
    <dsp:sp modelId="{83C38EC5-40E9-4FB0-AEAA-DA421C779843}">
      <dsp:nvSpPr>
        <dsp:cNvPr id="0" name=""/>
        <dsp:cNvSpPr/>
      </dsp:nvSpPr>
      <dsp:spPr>
        <a:xfrm>
          <a:off x="506187" y="2928616"/>
          <a:ext cx="2186749" cy="1057772"/>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ar-SA" sz="1300" kern="1200" dirty="0">
              <a:latin typeface="Traditional Arabic" panose="02020603050405020304" pitchFamily="18" charset="-78"/>
              <a:cs typeface="Traditional Arabic" panose="02020603050405020304" pitchFamily="18" charset="-78"/>
            </a:rPr>
            <a:t>قيام المؤسسات ذات الصلة بدراسة مسودة المعيار التي تم تحضيرها من قبل الهيئة وإبلاغ الهيئة بوجهات نظرها</a:t>
          </a:r>
          <a:endParaRPr lang="tr-TR" sz="1300" kern="1200" dirty="0">
            <a:latin typeface="Traditional Arabic" panose="02020603050405020304" pitchFamily="18" charset="-78"/>
            <a:cs typeface="Traditional Arabic" panose="02020603050405020304" pitchFamily="18" charset="-78"/>
          </a:endParaRPr>
        </a:p>
      </dsp:txBody>
      <dsp:txXfrm>
        <a:off x="506187" y="2928616"/>
        <a:ext cx="2186749" cy="1057772"/>
      </dsp:txXfrm>
    </dsp:sp>
    <dsp:sp modelId="{A57072A6-0619-4587-91D9-6DC96D85F267}">
      <dsp:nvSpPr>
        <dsp:cNvPr id="0" name=""/>
        <dsp:cNvSpPr/>
      </dsp:nvSpPr>
      <dsp:spPr>
        <a:xfrm>
          <a:off x="4859570" y="3411782"/>
          <a:ext cx="374879" cy="91440"/>
        </a:xfrm>
        <a:custGeom>
          <a:avLst/>
          <a:gdLst/>
          <a:ahLst/>
          <a:cxnLst/>
          <a:rect l="0" t="0" r="0" b="0"/>
          <a:pathLst>
            <a:path>
              <a:moveTo>
                <a:pt x="0" y="45720"/>
              </a:moveTo>
              <a:lnTo>
                <a:pt x="374879" y="45720"/>
              </a:lnTo>
            </a:path>
          </a:pathLst>
        </a:custGeom>
        <a:noFill/>
        <a:ln w="6350" cap="flat" cmpd="sng" algn="ctr">
          <a:solidFill>
            <a:schemeClr val="dk2">
              <a:hueOff val="0"/>
              <a:satOff val="0"/>
              <a:lumOff val="0"/>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latin typeface="Traditional Arabic" panose="02020603050405020304" pitchFamily="18" charset="-78"/>
            <a:cs typeface="Traditional Arabic" panose="02020603050405020304" pitchFamily="18" charset="-78"/>
          </a:endParaRPr>
        </a:p>
      </dsp:txBody>
      <dsp:txXfrm>
        <a:off x="5036873" y="3455475"/>
        <a:ext cx="20273" cy="4054"/>
      </dsp:txXfrm>
    </dsp:sp>
    <dsp:sp modelId="{7C9EDA0E-2423-4B74-8FC2-F9B30B3E2D92}">
      <dsp:nvSpPr>
        <dsp:cNvPr id="0" name=""/>
        <dsp:cNvSpPr/>
      </dsp:nvSpPr>
      <dsp:spPr>
        <a:xfrm>
          <a:off x="3098416" y="2928616"/>
          <a:ext cx="1762953" cy="1057772"/>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ar-SA" sz="1300" kern="1200" dirty="0">
              <a:latin typeface="Traditional Arabic" panose="02020603050405020304" pitchFamily="18" charset="-78"/>
              <a:cs typeface="Traditional Arabic" panose="02020603050405020304" pitchFamily="18" charset="-78"/>
            </a:rPr>
            <a:t>تقييم</a:t>
          </a:r>
          <a:r>
            <a:rPr lang="ar-SA" sz="1300" kern="1200" baseline="0" dirty="0">
              <a:latin typeface="Traditional Arabic" panose="02020603050405020304" pitchFamily="18" charset="-78"/>
              <a:cs typeface="Traditional Arabic" panose="02020603050405020304" pitchFamily="18" charset="-78"/>
            </a:rPr>
            <a:t> وجهات النظر التي أبدتها المؤسسات ذات الصلة</a:t>
          </a:r>
          <a:endParaRPr lang="tr-TR" sz="1300" kern="1200" dirty="0">
            <a:latin typeface="Traditional Arabic" panose="02020603050405020304" pitchFamily="18" charset="-78"/>
            <a:cs typeface="Traditional Arabic" panose="02020603050405020304" pitchFamily="18" charset="-78"/>
          </a:endParaRPr>
        </a:p>
      </dsp:txBody>
      <dsp:txXfrm>
        <a:off x="3098416" y="2928616"/>
        <a:ext cx="1762953" cy="1057772"/>
      </dsp:txXfrm>
    </dsp:sp>
    <dsp:sp modelId="{00D7AA15-4115-4027-91C4-9E602D67F5CA}">
      <dsp:nvSpPr>
        <dsp:cNvPr id="0" name=""/>
        <dsp:cNvSpPr/>
      </dsp:nvSpPr>
      <dsp:spPr>
        <a:xfrm>
          <a:off x="1387664" y="3984588"/>
          <a:ext cx="4760661" cy="374879"/>
        </a:xfrm>
        <a:custGeom>
          <a:avLst/>
          <a:gdLst/>
          <a:ahLst/>
          <a:cxnLst/>
          <a:rect l="0" t="0" r="0" b="0"/>
          <a:pathLst>
            <a:path>
              <a:moveTo>
                <a:pt x="4760661" y="0"/>
              </a:moveTo>
              <a:lnTo>
                <a:pt x="4760661" y="204539"/>
              </a:lnTo>
              <a:lnTo>
                <a:pt x="0" y="204539"/>
              </a:lnTo>
              <a:lnTo>
                <a:pt x="0" y="374879"/>
              </a:lnTo>
            </a:path>
          </a:pathLst>
        </a:custGeom>
        <a:noFill/>
        <a:ln w="6350" cap="flat" cmpd="sng" algn="ctr">
          <a:solidFill>
            <a:schemeClr val="dk2">
              <a:hueOff val="0"/>
              <a:satOff val="0"/>
              <a:lumOff val="0"/>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latin typeface="Traditional Arabic" panose="02020603050405020304" pitchFamily="18" charset="-78"/>
            <a:cs typeface="Traditional Arabic" panose="02020603050405020304" pitchFamily="18" charset="-78"/>
          </a:endParaRPr>
        </a:p>
      </dsp:txBody>
      <dsp:txXfrm>
        <a:off x="3648547" y="4170000"/>
        <a:ext cx="238894" cy="4054"/>
      </dsp:txXfrm>
    </dsp:sp>
    <dsp:sp modelId="{D9939623-F2D6-440D-A32B-4CC19BAE5949}">
      <dsp:nvSpPr>
        <dsp:cNvPr id="0" name=""/>
        <dsp:cNvSpPr/>
      </dsp:nvSpPr>
      <dsp:spPr>
        <a:xfrm>
          <a:off x="5266849" y="2928616"/>
          <a:ext cx="1762953" cy="1057772"/>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ar-SA" sz="1400" kern="1200" dirty="0">
              <a:latin typeface="Traditional Arabic" panose="02020603050405020304" pitchFamily="18" charset="-78"/>
              <a:cs typeface="Traditional Arabic" panose="02020603050405020304" pitchFamily="18" charset="-78"/>
            </a:rPr>
            <a:t>تنظيم ورشة عمل حول المعيار</a:t>
          </a:r>
          <a:endParaRPr lang="tr-TR" sz="1400" kern="1200" dirty="0">
            <a:latin typeface="Traditional Arabic" panose="02020603050405020304" pitchFamily="18" charset="-78"/>
            <a:cs typeface="Traditional Arabic" panose="02020603050405020304" pitchFamily="18" charset="-78"/>
          </a:endParaRPr>
        </a:p>
      </dsp:txBody>
      <dsp:txXfrm>
        <a:off x="5266849" y="2928616"/>
        <a:ext cx="1762953" cy="1057772"/>
      </dsp:txXfrm>
    </dsp:sp>
    <dsp:sp modelId="{76CB56C8-DBF9-43C9-9F7B-DB80C0C49ABE}">
      <dsp:nvSpPr>
        <dsp:cNvPr id="0" name=""/>
        <dsp:cNvSpPr/>
      </dsp:nvSpPr>
      <dsp:spPr>
        <a:xfrm>
          <a:off x="2267341" y="4875034"/>
          <a:ext cx="374879" cy="91440"/>
        </a:xfrm>
        <a:custGeom>
          <a:avLst/>
          <a:gdLst/>
          <a:ahLst/>
          <a:cxnLst/>
          <a:rect l="0" t="0" r="0" b="0"/>
          <a:pathLst>
            <a:path>
              <a:moveTo>
                <a:pt x="0" y="45720"/>
              </a:moveTo>
              <a:lnTo>
                <a:pt x="374879" y="45720"/>
              </a:lnTo>
            </a:path>
          </a:pathLst>
        </a:custGeom>
        <a:noFill/>
        <a:ln w="6350" cap="flat" cmpd="sng" algn="ctr">
          <a:solidFill>
            <a:schemeClr val="dk2">
              <a:hueOff val="0"/>
              <a:satOff val="0"/>
              <a:lumOff val="0"/>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latin typeface="Traditional Arabic" panose="02020603050405020304" pitchFamily="18" charset="-78"/>
            <a:cs typeface="Traditional Arabic" panose="02020603050405020304" pitchFamily="18" charset="-78"/>
          </a:endParaRPr>
        </a:p>
      </dsp:txBody>
      <dsp:txXfrm>
        <a:off x="2444643" y="4918726"/>
        <a:ext cx="20273" cy="4054"/>
      </dsp:txXfrm>
    </dsp:sp>
    <dsp:sp modelId="{451CCA80-2D0C-4506-859F-28E17F82322D}">
      <dsp:nvSpPr>
        <dsp:cNvPr id="0" name=""/>
        <dsp:cNvSpPr/>
      </dsp:nvSpPr>
      <dsp:spPr>
        <a:xfrm>
          <a:off x="506187" y="4391868"/>
          <a:ext cx="1762953" cy="1057772"/>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ar-SA" sz="1300" kern="1200" dirty="0">
              <a:latin typeface="Traditional Arabic" panose="02020603050405020304" pitchFamily="18" charset="-78"/>
              <a:cs typeface="Traditional Arabic" panose="02020603050405020304" pitchFamily="18" charset="-78"/>
            </a:rPr>
            <a:t>وضع</a:t>
          </a:r>
          <a:r>
            <a:rPr lang="ar-SA" sz="1300" kern="1200" baseline="0" dirty="0">
              <a:latin typeface="Traditional Arabic" panose="02020603050405020304" pitchFamily="18" charset="-78"/>
              <a:cs typeface="Traditional Arabic" panose="02020603050405020304" pitchFamily="18" charset="-78"/>
            </a:rPr>
            <a:t> الشكل النهائي للمعيار بعد الفراغ من ورشة العمل</a:t>
          </a:r>
          <a:endParaRPr lang="tr-TR" sz="1300" kern="1200" dirty="0">
            <a:latin typeface="Traditional Arabic" panose="02020603050405020304" pitchFamily="18" charset="-78"/>
            <a:cs typeface="Traditional Arabic" panose="02020603050405020304" pitchFamily="18" charset="-78"/>
          </a:endParaRPr>
        </a:p>
      </dsp:txBody>
      <dsp:txXfrm>
        <a:off x="506187" y="4391868"/>
        <a:ext cx="1762953" cy="1057772"/>
      </dsp:txXfrm>
    </dsp:sp>
    <dsp:sp modelId="{76EB4A78-00AF-4455-AFF1-743CEC1E7868}">
      <dsp:nvSpPr>
        <dsp:cNvPr id="0" name=""/>
        <dsp:cNvSpPr/>
      </dsp:nvSpPr>
      <dsp:spPr>
        <a:xfrm>
          <a:off x="2674620" y="4391868"/>
          <a:ext cx="1762953" cy="1057772"/>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rtl="1">
            <a:lnSpc>
              <a:spcPct val="90000"/>
            </a:lnSpc>
            <a:spcBef>
              <a:spcPct val="0"/>
            </a:spcBef>
            <a:spcAft>
              <a:spcPct val="35000"/>
            </a:spcAft>
            <a:buNone/>
          </a:pPr>
          <a:r>
            <a:rPr lang="ar-SA" sz="1300" kern="1200" dirty="0">
              <a:latin typeface="Traditional Arabic" panose="02020603050405020304" pitchFamily="18" charset="-78"/>
              <a:cs typeface="Traditional Arabic" panose="02020603050405020304" pitchFamily="18" charset="-78"/>
            </a:rPr>
            <a:t>إرسال</a:t>
          </a:r>
          <a:r>
            <a:rPr lang="ar-SA" sz="1300" kern="1200" baseline="0" dirty="0">
              <a:latin typeface="Traditional Arabic" panose="02020603050405020304" pitchFamily="18" charset="-78"/>
              <a:cs typeface="Traditional Arabic" panose="02020603050405020304" pitchFamily="18" charset="-78"/>
            </a:rPr>
            <a:t> المعيار إلى اتحاد البنوك التشاركية التي ستقوم بنشره وإرساله إلى المؤسسات ذات الصلة</a:t>
          </a:r>
          <a:endParaRPr lang="tr-TR" sz="1300" kern="1200" dirty="0">
            <a:latin typeface="Traditional Arabic" panose="02020603050405020304" pitchFamily="18" charset="-78"/>
            <a:cs typeface="Traditional Arabic" panose="02020603050405020304" pitchFamily="18" charset="-78"/>
          </a:endParaRPr>
        </a:p>
      </dsp:txBody>
      <dsp:txXfrm>
        <a:off x="2674620" y="4391868"/>
        <a:ext cx="1762953" cy="1057772"/>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2" y="0"/>
            <a:ext cx="3079042" cy="513789"/>
          </a:xfrm>
          <a:prstGeom prst="rect">
            <a:avLst/>
          </a:prstGeom>
        </p:spPr>
        <p:txBody>
          <a:bodyPr vert="horz" lIns="95475" tIns="47737" rIns="95475" bIns="47737" rtlCol="0"/>
          <a:lstStyle>
            <a:lvl1pPr algn="l">
              <a:defRPr sz="1100"/>
            </a:lvl1pPr>
          </a:lstStyle>
          <a:p>
            <a:endParaRPr lang="tr-TR"/>
          </a:p>
        </p:txBody>
      </p:sp>
      <p:sp>
        <p:nvSpPr>
          <p:cNvPr id="3" name="Veri Yer Tutucusu 2"/>
          <p:cNvSpPr>
            <a:spLocks noGrp="1"/>
          </p:cNvSpPr>
          <p:nvPr>
            <p:ph type="dt" idx="1"/>
          </p:nvPr>
        </p:nvSpPr>
        <p:spPr>
          <a:xfrm>
            <a:off x="4023348" y="0"/>
            <a:ext cx="3079040" cy="513789"/>
          </a:xfrm>
          <a:prstGeom prst="rect">
            <a:avLst/>
          </a:prstGeom>
        </p:spPr>
        <p:txBody>
          <a:bodyPr vert="horz" lIns="95475" tIns="47737" rIns="95475" bIns="47737" rtlCol="0"/>
          <a:lstStyle>
            <a:lvl1pPr algn="r">
              <a:defRPr sz="1100"/>
            </a:lvl1pPr>
          </a:lstStyle>
          <a:p>
            <a:fld id="{D8D44D95-F795-4E64-985F-2FB042367246}" type="datetimeFigureOut">
              <a:rPr lang="tr-TR" smtClean="0"/>
              <a:t>13.03.2025</a:t>
            </a:fld>
            <a:endParaRPr lang="tr-TR"/>
          </a:p>
        </p:txBody>
      </p:sp>
      <p:sp>
        <p:nvSpPr>
          <p:cNvPr id="4" name="Slayt Görüntüsü Yer Tutucusu 3"/>
          <p:cNvSpPr>
            <a:spLocks noGrp="1" noRot="1" noChangeAspect="1"/>
          </p:cNvSpPr>
          <p:nvPr>
            <p:ph type="sldImg" idx="2"/>
          </p:nvPr>
        </p:nvSpPr>
        <p:spPr>
          <a:xfrm>
            <a:off x="1249363" y="1279525"/>
            <a:ext cx="4605337" cy="3454400"/>
          </a:xfrm>
          <a:prstGeom prst="rect">
            <a:avLst/>
          </a:prstGeom>
          <a:noFill/>
          <a:ln w="12700">
            <a:solidFill>
              <a:prstClr val="black"/>
            </a:solidFill>
          </a:ln>
        </p:spPr>
        <p:txBody>
          <a:bodyPr vert="horz" lIns="95475" tIns="47737" rIns="95475" bIns="47737" rtlCol="0" anchor="ctr"/>
          <a:lstStyle/>
          <a:p>
            <a:endParaRPr lang="tr-TR"/>
          </a:p>
        </p:txBody>
      </p:sp>
      <p:sp>
        <p:nvSpPr>
          <p:cNvPr id="5" name="Not Yer Tutucusu 4"/>
          <p:cNvSpPr>
            <a:spLocks noGrp="1"/>
          </p:cNvSpPr>
          <p:nvPr>
            <p:ph type="body" sz="quarter" idx="3"/>
          </p:nvPr>
        </p:nvSpPr>
        <p:spPr>
          <a:xfrm>
            <a:off x="709906" y="4925459"/>
            <a:ext cx="5684255" cy="4029621"/>
          </a:xfrm>
          <a:prstGeom prst="rect">
            <a:avLst/>
          </a:prstGeom>
        </p:spPr>
        <p:txBody>
          <a:bodyPr vert="horz" lIns="95475" tIns="47737" rIns="95475" bIns="47737"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2" y="9720825"/>
            <a:ext cx="3079042" cy="513789"/>
          </a:xfrm>
          <a:prstGeom prst="rect">
            <a:avLst/>
          </a:prstGeom>
        </p:spPr>
        <p:txBody>
          <a:bodyPr vert="horz" lIns="95475" tIns="47737" rIns="95475" bIns="47737" rtlCol="0" anchor="b"/>
          <a:lstStyle>
            <a:lvl1pPr algn="l">
              <a:defRPr sz="1100"/>
            </a:lvl1pPr>
          </a:lstStyle>
          <a:p>
            <a:endParaRPr lang="tr-TR"/>
          </a:p>
        </p:txBody>
      </p:sp>
      <p:sp>
        <p:nvSpPr>
          <p:cNvPr id="7" name="Slayt Numarası Yer Tutucusu 6"/>
          <p:cNvSpPr>
            <a:spLocks noGrp="1"/>
          </p:cNvSpPr>
          <p:nvPr>
            <p:ph type="sldNum" sz="quarter" idx="5"/>
          </p:nvPr>
        </p:nvSpPr>
        <p:spPr>
          <a:xfrm>
            <a:off x="4023348" y="9720825"/>
            <a:ext cx="3079040" cy="513789"/>
          </a:xfrm>
          <a:prstGeom prst="rect">
            <a:avLst/>
          </a:prstGeom>
        </p:spPr>
        <p:txBody>
          <a:bodyPr vert="horz" lIns="95475" tIns="47737" rIns="95475" bIns="47737" rtlCol="0" anchor="b"/>
          <a:lstStyle>
            <a:lvl1pPr algn="r">
              <a:defRPr sz="1100"/>
            </a:lvl1pPr>
          </a:lstStyle>
          <a:p>
            <a:fld id="{64731548-22A8-42E1-8F69-745E7F5D2C3B}" type="slidenum">
              <a:rPr lang="tr-TR" smtClean="0"/>
              <a:t>‹#›</a:t>
            </a:fld>
            <a:endParaRPr lang="tr-TR"/>
          </a:p>
        </p:txBody>
      </p:sp>
    </p:spTree>
    <p:extLst>
      <p:ext uri="{BB962C8B-B14F-4D97-AF65-F5344CB8AC3E}">
        <p14:creationId xmlns:p14="http://schemas.microsoft.com/office/powerpoint/2010/main" val="1811521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defTabSz="954908">
              <a:defRPr/>
            </a:pPr>
            <a:fld id="{154AF3F8-5793-4633-9FD3-33E61A1CC0D6}" type="slidenum">
              <a:rPr lang="tr-TR" sz="1300">
                <a:solidFill>
                  <a:prstClr val="black"/>
                </a:solidFill>
                <a:latin typeface="Calibri" panose="020F0502020204030204"/>
              </a:rPr>
              <a:pPr defTabSz="954908">
                <a:defRPr/>
              </a:pPr>
              <a:t>1</a:t>
            </a:fld>
            <a:endParaRPr lang="tr-TR" sz="1300">
              <a:solidFill>
                <a:prstClr val="black"/>
              </a:solidFill>
              <a:latin typeface="Calibri" panose="020F0502020204030204"/>
            </a:endParaRPr>
          </a:p>
        </p:txBody>
      </p:sp>
    </p:spTree>
    <p:extLst>
      <p:ext uri="{BB962C8B-B14F-4D97-AF65-F5344CB8AC3E}">
        <p14:creationId xmlns:p14="http://schemas.microsoft.com/office/powerpoint/2010/main" val="1820887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4731548-22A8-42E1-8F69-745E7F5D2C3B}" type="slidenum">
              <a:rPr lang="tr-TR" smtClean="0"/>
              <a:t>14</a:t>
            </a:fld>
            <a:endParaRPr lang="tr-TR"/>
          </a:p>
        </p:txBody>
      </p:sp>
    </p:spTree>
    <p:extLst>
      <p:ext uri="{BB962C8B-B14F-4D97-AF65-F5344CB8AC3E}">
        <p14:creationId xmlns:p14="http://schemas.microsoft.com/office/powerpoint/2010/main" val="1109912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tr-TR"/>
              <a:t>Asıl başlık stili için tıklayın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EAB8FC77-D06E-4396-9DD7-6A9550CC2264}" type="datetimeFigureOut">
              <a:rPr lang="tr-TR" smtClean="0"/>
              <a:t>13.03.2025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D15ECE5-6A5D-46B5-AF7C-5039E562F4AA}" type="slidenum">
              <a:rPr lang="tr-TR" smtClean="0"/>
              <a:t>‹#›</a:t>
            </a:fld>
            <a:endParaRPr lang="tr-TR"/>
          </a:p>
        </p:txBody>
      </p:sp>
    </p:spTree>
    <p:extLst>
      <p:ext uri="{BB962C8B-B14F-4D97-AF65-F5344CB8AC3E}">
        <p14:creationId xmlns:p14="http://schemas.microsoft.com/office/powerpoint/2010/main" val="964624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EAB8FC77-D06E-4396-9DD7-6A9550CC2264}" type="datetimeFigureOut">
              <a:rPr lang="tr-TR" smtClean="0"/>
              <a:t>13.03.2025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D15ECE5-6A5D-46B5-AF7C-5039E562F4AA}" type="slidenum">
              <a:rPr lang="tr-TR" smtClean="0"/>
              <a:t>‹#›</a:t>
            </a:fld>
            <a:endParaRPr lang="tr-TR"/>
          </a:p>
        </p:txBody>
      </p:sp>
    </p:spTree>
    <p:extLst>
      <p:ext uri="{BB962C8B-B14F-4D97-AF65-F5344CB8AC3E}">
        <p14:creationId xmlns:p14="http://schemas.microsoft.com/office/powerpoint/2010/main" val="1203221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tr-TR"/>
              <a:t>Asıl başlık stili için tıklayın</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EAB8FC77-D06E-4396-9DD7-6A9550CC2264}" type="datetimeFigureOut">
              <a:rPr lang="tr-TR" smtClean="0"/>
              <a:t>13.03.2025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D15ECE5-6A5D-46B5-AF7C-5039E562F4AA}" type="slidenum">
              <a:rPr lang="tr-TR" smtClean="0"/>
              <a:t>‹#›</a:t>
            </a:fld>
            <a:endParaRPr lang="tr-TR"/>
          </a:p>
        </p:txBody>
      </p:sp>
    </p:spTree>
    <p:extLst>
      <p:ext uri="{BB962C8B-B14F-4D97-AF65-F5344CB8AC3E}">
        <p14:creationId xmlns:p14="http://schemas.microsoft.com/office/powerpoint/2010/main" val="11882294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tr-TR"/>
              <a:t>Asıl başlık stili için tıklatın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endParaRPr lang="en-US" dirty="0"/>
          </a:p>
        </p:txBody>
      </p:sp>
      <p:sp>
        <p:nvSpPr>
          <p:cNvPr id="4" name="Date Placeholder 3"/>
          <p:cNvSpPr>
            <a:spLocks noGrp="1"/>
          </p:cNvSpPr>
          <p:nvPr>
            <p:ph type="dt" sz="half" idx="10"/>
          </p:nvPr>
        </p:nvSpPr>
        <p:spPr/>
        <p:txBody>
          <a:bodyPr/>
          <a:lstStyle/>
          <a:p>
            <a:fld id="{F1A50B5A-BC53-4A96-8A5A-DCD06E34FCC4}" type="datetimeFigureOut">
              <a:rPr lang="tr-TR" smtClean="0"/>
              <a:t>13.03.2025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DD49295-6AC3-4115-B34F-854C4FB44E20}" type="slidenum">
              <a:rPr lang="tr-TR" smtClean="0"/>
              <a:t>‹#›</a:t>
            </a:fld>
            <a:endParaRPr lang="tr-TR"/>
          </a:p>
        </p:txBody>
      </p:sp>
    </p:spTree>
    <p:extLst>
      <p:ext uri="{BB962C8B-B14F-4D97-AF65-F5344CB8AC3E}">
        <p14:creationId xmlns:p14="http://schemas.microsoft.com/office/powerpoint/2010/main" val="10704282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F1A50B5A-BC53-4A96-8A5A-DCD06E34FCC4}" type="datetimeFigureOut">
              <a:rPr lang="tr-TR" smtClean="0"/>
              <a:t>13.03.2025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DD49295-6AC3-4115-B34F-854C4FB44E20}" type="slidenum">
              <a:rPr lang="tr-TR" smtClean="0"/>
              <a:t>‹#›</a:t>
            </a:fld>
            <a:endParaRPr lang="tr-TR"/>
          </a:p>
        </p:txBody>
      </p:sp>
    </p:spTree>
    <p:extLst>
      <p:ext uri="{BB962C8B-B14F-4D97-AF65-F5344CB8AC3E}">
        <p14:creationId xmlns:p14="http://schemas.microsoft.com/office/powerpoint/2010/main" val="21994242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tr-TR"/>
              <a:t>Asıl başlık stili için tıklatın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F1A50B5A-BC53-4A96-8A5A-DCD06E34FCC4}" type="datetimeFigureOut">
              <a:rPr lang="tr-TR" smtClean="0"/>
              <a:t>13.03.2025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DD49295-6AC3-4115-B34F-854C4FB44E20}" type="slidenum">
              <a:rPr lang="tr-TR" smtClean="0"/>
              <a:t>‹#›</a:t>
            </a:fld>
            <a:endParaRPr lang="tr-TR"/>
          </a:p>
        </p:txBody>
      </p:sp>
    </p:spTree>
    <p:extLst>
      <p:ext uri="{BB962C8B-B14F-4D97-AF65-F5344CB8AC3E}">
        <p14:creationId xmlns:p14="http://schemas.microsoft.com/office/powerpoint/2010/main" val="41225930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F1A50B5A-BC53-4A96-8A5A-DCD06E34FCC4}" type="datetimeFigureOut">
              <a:rPr lang="tr-TR" smtClean="0"/>
              <a:t>13.03.2025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DD49295-6AC3-4115-B34F-854C4FB44E20}" type="slidenum">
              <a:rPr lang="tr-TR" smtClean="0"/>
              <a:t>‹#›</a:t>
            </a:fld>
            <a:endParaRPr lang="tr-TR"/>
          </a:p>
        </p:txBody>
      </p:sp>
    </p:spTree>
    <p:extLst>
      <p:ext uri="{BB962C8B-B14F-4D97-AF65-F5344CB8AC3E}">
        <p14:creationId xmlns:p14="http://schemas.microsoft.com/office/powerpoint/2010/main" val="7793404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tr-TR"/>
              <a:t>Asıl başlık stili için tıklatın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629842" y="2505075"/>
            <a:ext cx="3868340"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4629150" y="2505075"/>
            <a:ext cx="3887391"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F1A50B5A-BC53-4A96-8A5A-DCD06E34FCC4}" type="datetimeFigureOut">
              <a:rPr lang="tr-TR" smtClean="0"/>
              <a:t>13.03.2025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DD49295-6AC3-4115-B34F-854C4FB44E20}" type="slidenum">
              <a:rPr lang="tr-TR" smtClean="0"/>
              <a:t>‹#›</a:t>
            </a:fld>
            <a:endParaRPr lang="tr-TR"/>
          </a:p>
        </p:txBody>
      </p:sp>
    </p:spTree>
    <p:extLst>
      <p:ext uri="{BB962C8B-B14F-4D97-AF65-F5344CB8AC3E}">
        <p14:creationId xmlns:p14="http://schemas.microsoft.com/office/powerpoint/2010/main" val="39915257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F1A50B5A-BC53-4A96-8A5A-DCD06E34FCC4}" type="datetimeFigureOut">
              <a:rPr lang="tr-TR" smtClean="0"/>
              <a:t>13.03.2025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DD49295-6AC3-4115-B34F-854C4FB44E20}" type="slidenum">
              <a:rPr lang="tr-TR" smtClean="0"/>
              <a:t>‹#›</a:t>
            </a:fld>
            <a:endParaRPr lang="tr-TR"/>
          </a:p>
        </p:txBody>
      </p:sp>
    </p:spTree>
    <p:extLst>
      <p:ext uri="{BB962C8B-B14F-4D97-AF65-F5344CB8AC3E}">
        <p14:creationId xmlns:p14="http://schemas.microsoft.com/office/powerpoint/2010/main" val="21974942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A50B5A-BC53-4A96-8A5A-DCD06E34FCC4}" type="datetimeFigureOut">
              <a:rPr lang="tr-TR" smtClean="0"/>
              <a:t>13.03.2025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BDD49295-6AC3-4115-B34F-854C4FB44E20}" type="slidenum">
              <a:rPr lang="tr-TR" smtClean="0"/>
              <a:t>‹#›</a:t>
            </a:fld>
            <a:endParaRPr lang="tr-TR"/>
          </a:p>
        </p:txBody>
      </p:sp>
    </p:spTree>
    <p:extLst>
      <p:ext uri="{BB962C8B-B14F-4D97-AF65-F5344CB8AC3E}">
        <p14:creationId xmlns:p14="http://schemas.microsoft.com/office/powerpoint/2010/main" val="15588916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a:t>Asıl başlık stili için tıklatın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F1A50B5A-BC53-4A96-8A5A-DCD06E34FCC4}" type="datetimeFigureOut">
              <a:rPr lang="tr-TR" smtClean="0"/>
              <a:t>13.03.2025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DD49295-6AC3-4115-B34F-854C4FB44E20}" type="slidenum">
              <a:rPr lang="tr-TR" smtClean="0"/>
              <a:t>‹#›</a:t>
            </a:fld>
            <a:endParaRPr lang="tr-TR"/>
          </a:p>
        </p:txBody>
      </p:sp>
    </p:spTree>
    <p:extLst>
      <p:ext uri="{BB962C8B-B14F-4D97-AF65-F5344CB8AC3E}">
        <p14:creationId xmlns:p14="http://schemas.microsoft.com/office/powerpoint/2010/main" val="1776322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tıklayın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EAB8FC77-D06E-4396-9DD7-6A9550CC2264}" type="datetimeFigureOut">
              <a:rPr lang="tr-TR" smtClean="0"/>
              <a:t>13.03.2025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D15ECE5-6A5D-46B5-AF7C-5039E562F4AA}" type="slidenum">
              <a:rPr lang="tr-TR" smtClean="0"/>
              <a:t>‹#›</a:t>
            </a:fld>
            <a:endParaRPr lang="tr-TR"/>
          </a:p>
        </p:txBody>
      </p:sp>
    </p:spTree>
    <p:extLst>
      <p:ext uri="{BB962C8B-B14F-4D97-AF65-F5344CB8AC3E}">
        <p14:creationId xmlns:p14="http://schemas.microsoft.com/office/powerpoint/2010/main" val="35997400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F1A50B5A-BC53-4A96-8A5A-DCD06E34FCC4}" type="datetimeFigureOut">
              <a:rPr lang="tr-TR" smtClean="0"/>
              <a:t>13.03.2025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DD49295-6AC3-4115-B34F-854C4FB44E20}" type="slidenum">
              <a:rPr lang="tr-TR" smtClean="0"/>
              <a:t>‹#›</a:t>
            </a:fld>
            <a:endParaRPr lang="tr-TR"/>
          </a:p>
        </p:txBody>
      </p:sp>
    </p:spTree>
    <p:extLst>
      <p:ext uri="{BB962C8B-B14F-4D97-AF65-F5344CB8AC3E}">
        <p14:creationId xmlns:p14="http://schemas.microsoft.com/office/powerpoint/2010/main" val="18620901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F1A50B5A-BC53-4A96-8A5A-DCD06E34FCC4}" type="datetimeFigureOut">
              <a:rPr lang="tr-TR" smtClean="0"/>
              <a:t>13.03.2025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DD49295-6AC3-4115-B34F-854C4FB44E20}" type="slidenum">
              <a:rPr lang="tr-TR" smtClean="0"/>
              <a:t>‹#›</a:t>
            </a:fld>
            <a:endParaRPr lang="tr-TR"/>
          </a:p>
        </p:txBody>
      </p:sp>
    </p:spTree>
    <p:extLst>
      <p:ext uri="{BB962C8B-B14F-4D97-AF65-F5344CB8AC3E}">
        <p14:creationId xmlns:p14="http://schemas.microsoft.com/office/powerpoint/2010/main" val="30361973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F1A50B5A-BC53-4A96-8A5A-DCD06E34FCC4}" type="datetimeFigureOut">
              <a:rPr lang="tr-TR" smtClean="0"/>
              <a:t>13.03.2025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DD49295-6AC3-4115-B34F-854C4FB44E20}" type="slidenum">
              <a:rPr lang="tr-TR" smtClean="0"/>
              <a:t>‹#›</a:t>
            </a:fld>
            <a:endParaRPr lang="tr-TR"/>
          </a:p>
        </p:txBody>
      </p:sp>
    </p:spTree>
    <p:extLst>
      <p:ext uri="{BB962C8B-B14F-4D97-AF65-F5344CB8AC3E}">
        <p14:creationId xmlns:p14="http://schemas.microsoft.com/office/powerpoint/2010/main" val="1385075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tr-TR"/>
              <a:t>Asıl başlık stili için tıklayın</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EAB8FC77-D06E-4396-9DD7-6A9550CC2264}" type="datetimeFigureOut">
              <a:rPr lang="tr-TR" smtClean="0"/>
              <a:t>13.03.2025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D15ECE5-6A5D-46B5-AF7C-5039E562F4AA}" type="slidenum">
              <a:rPr lang="tr-TR" smtClean="0"/>
              <a:t>‹#›</a:t>
            </a:fld>
            <a:endParaRPr lang="tr-TR"/>
          </a:p>
        </p:txBody>
      </p:sp>
    </p:spTree>
    <p:extLst>
      <p:ext uri="{BB962C8B-B14F-4D97-AF65-F5344CB8AC3E}">
        <p14:creationId xmlns:p14="http://schemas.microsoft.com/office/powerpoint/2010/main" val="2703342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tıklayın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EAB8FC77-D06E-4396-9DD7-6A9550CC2264}" type="datetimeFigureOut">
              <a:rPr lang="tr-TR" smtClean="0"/>
              <a:t>13.03.2025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D15ECE5-6A5D-46B5-AF7C-5039E562F4AA}" type="slidenum">
              <a:rPr lang="tr-TR" smtClean="0"/>
              <a:t>‹#›</a:t>
            </a:fld>
            <a:endParaRPr lang="tr-TR"/>
          </a:p>
        </p:txBody>
      </p:sp>
    </p:spTree>
    <p:extLst>
      <p:ext uri="{BB962C8B-B14F-4D97-AF65-F5344CB8AC3E}">
        <p14:creationId xmlns:p14="http://schemas.microsoft.com/office/powerpoint/2010/main" val="254904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tr-TR"/>
              <a:t>Asıl başlık stili için tıklayın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629842" y="2505075"/>
            <a:ext cx="3868340"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4629151" y="2505075"/>
            <a:ext cx="3887391"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EAB8FC77-D06E-4396-9DD7-6A9550CC2264}" type="datetimeFigureOut">
              <a:rPr lang="tr-TR" smtClean="0"/>
              <a:t>13.03.2025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8D15ECE5-6A5D-46B5-AF7C-5039E562F4AA}" type="slidenum">
              <a:rPr lang="tr-TR" smtClean="0"/>
              <a:t>‹#›</a:t>
            </a:fld>
            <a:endParaRPr lang="tr-TR"/>
          </a:p>
        </p:txBody>
      </p:sp>
    </p:spTree>
    <p:extLst>
      <p:ext uri="{BB962C8B-B14F-4D97-AF65-F5344CB8AC3E}">
        <p14:creationId xmlns:p14="http://schemas.microsoft.com/office/powerpoint/2010/main" val="1689244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tıklayın</a:t>
            </a:r>
            <a:endParaRPr lang="en-US" dirty="0"/>
          </a:p>
        </p:txBody>
      </p:sp>
      <p:sp>
        <p:nvSpPr>
          <p:cNvPr id="3" name="Date Placeholder 2"/>
          <p:cNvSpPr>
            <a:spLocks noGrp="1"/>
          </p:cNvSpPr>
          <p:nvPr>
            <p:ph type="dt" sz="half" idx="10"/>
          </p:nvPr>
        </p:nvSpPr>
        <p:spPr/>
        <p:txBody>
          <a:bodyPr/>
          <a:lstStyle/>
          <a:p>
            <a:fld id="{EAB8FC77-D06E-4396-9DD7-6A9550CC2264}" type="datetimeFigureOut">
              <a:rPr lang="tr-TR" smtClean="0"/>
              <a:t>13.03.2025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8D15ECE5-6A5D-46B5-AF7C-5039E562F4AA}" type="slidenum">
              <a:rPr lang="tr-TR" smtClean="0"/>
              <a:t>‹#›</a:t>
            </a:fld>
            <a:endParaRPr lang="tr-TR"/>
          </a:p>
        </p:txBody>
      </p:sp>
    </p:spTree>
    <p:extLst>
      <p:ext uri="{BB962C8B-B14F-4D97-AF65-F5344CB8AC3E}">
        <p14:creationId xmlns:p14="http://schemas.microsoft.com/office/powerpoint/2010/main" val="1465674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B8FC77-D06E-4396-9DD7-6A9550CC2264}" type="datetimeFigureOut">
              <a:rPr lang="tr-TR" smtClean="0"/>
              <a:t>13.03.2025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8D15ECE5-6A5D-46B5-AF7C-5039E562F4AA}" type="slidenum">
              <a:rPr lang="tr-TR" smtClean="0"/>
              <a:t>‹#›</a:t>
            </a:fld>
            <a:endParaRPr lang="tr-TR"/>
          </a:p>
        </p:txBody>
      </p:sp>
    </p:spTree>
    <p:extLst>
      <p:ext uri="{BB962C8B-B14F-4D97-AF65-F5344CB8AC3E}">
        <p14:creationId xmlns:p14="http://schemas.microsoft.com/office/powerpoint/2010/main" val="2168440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a:t>Asıl başlık stili için tıklayın</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EAB8FC77-D06E-4396-9DD7-6A9550CC2264}" type="datetimeFigureOut">
              <a:rPr lang="tr-TR" smtClean="0"/>
              <a:t>13.03.2025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D15ECE5-6A5D-46B5-AF7C-5039E562F4AA}" type="slidenum">
              <a:rPr lang="tr-TR" smtClean="0"/>
              <a:t>‹#›</a:t>
            </a:fld>
            <a:endParaRPr lang="tr-TR"/>
          </a:p>
        </p:txBody>
      </p:sp>
    </p:spTree>
    <p:extLst>
      <p:ext uri="{BB962C8B-B14F-4D97-AF65-F5344CB8AC3E}">
        <p14:creationId xmlns:p14="http://schemas.microsoft.com/office/powerpoint/2010/main" val="177234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a:t>Asıl başlık stili için tıklayın</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EAB8FC77-D06E-4396-9DD7-6A9550CC2264}" type="datetimeFigureOut">
              <a:rPr lang="tr-TR" smtClean="0"/>
              <a:t>13.03.2025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D15ECE5-6A5D-46B5-AF7C-5039E562F4AA}" type="slidenum">
              <a:rPr lang="tr-TR" smtClean="0"/>
              <a:t>‹#›</a:t>
            </a:fld>
            <a:endParaRPr lang="tr-TR"/>
          </a:p>
        </p:txBody>
      </p:sp>
    </p:spTree>
    <p:extLst>
      <p:ext uri="{BB962C8B-B14F-4D97-AF65-F5344CB8AC3E}">
        <p14:creationId xmlns:p14="http://schemas.microsoft.com/office/powerpoint/2010/main" val="4124557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tr-TR"/>
              <a:t>Asıl başlık stili için tıklayın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B8FC77-D06E-4396-9DD7-6A9550CC2264}" type="datetimeFigureOut">
              <a:rPr lang="tr-TR" smtClean="0"/>
              <a:t>13.03.2025</a:t>
            </a:fld>
            <a:endParaRPr lang="tr-TR"/>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15ECE5-6A5D-46B5-AF7C-5039E562F4AA}" type="slidenum">
              <a:rPr lang="tr-TR" smtClean="0"/>
              <a:t>‹#›</a:t>
            </a:fld>
            <a:endParaRPr lang="tr-TR"/>
          </a:p>
        </p:txBody>
      </p:sp>
    </p:spTree>
    <p:extLst>
      <p:ext uri="{BB962C8B-B14F-4D97-AF65-F5344CB8AC3E}">
        <p14:creationId xmlns:p14="http://schemas.microsoft.com/office/powerpoint/2010/main" val="2143421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A50B5A-BC53-4A96-8A5A-DCD06E34FCC4}" type="datetimeFigureOut">
              <a:rPr lang="tr-TR" smtClean="0"/>
              <a:t>13.03.2025</a:t>
            </a:fld>
            <a:endParaRPr lang="tr-T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D49295-6AC3-4115-B34F-854C4FB44E20}" type="slidenum">
              <a:rPr lang="tr-TR" smtClean="0"/>
              <a:t>‹#›</a:t>
            </a:fld>
            <a:endParaRPr lang="tr-TR"/>
          </a:p>
        </p:txBody>
      </p:sp>
    </p:spTree>
    <p:extLst>
      <p:ext uri="{BB962C8B-B14F-4D97-AF65-F5344CB8AC3E}">
        <p14:creationId xmlns:p14="http://schemas.microsoft.com/office/powerpoint/2010/main" val="799890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hyperlink" Target="https://pixabay.com/en/post-it-post-it-sticky-note-note-2214329/" TargetMode="External"/><Relationship Id="rId4" Type="http://schemas.openxmlformats.org/officeDocument/2006/relationships/diagramLayout" Target="../diagrams/layout4.xml"/><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4.png"/><Relationship Id="rId3" Type="http://schemas.openxmlformats.org/officeDocument/2006/relationships/diagramLayout" Target="../diagrams/layout2.xml"/><Relationship Id="rId7" Type="http://schemas.openxmlformats.org/officeDocument/2006/relationships/image" Target="../media/image3.png"/><Relationship Id="rId12" Type="http://schemas.microsoft.com/office/2007/relationships/diagramDrawing" Target="../diagrams/drawing3.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11" Type="http://schemas.openxmlformats.org/officeDocument/2006/relationships/diagramColors" Target="../diagrams/colors3.xml"/><Relationship Id="rId5" Type="http://schemas.openxmlformats.org/officeDocument/2006/relationships/diagramColors" Target="../diagrams/colors2.xml"/><Relationship Id="rId10" Type="http://schemas.openxmlformats.org/officeDocument/2006/relationships/diagramQuickStyle" Target="../diagrams/quickStyle3.xml"/><Relationship Id="rId4" Type="http://schemas.openxmlformats.org/officeDocument/2006/relationships/diagramQuickStyle" Target="../diagrams/quickStyle2.xml"/><Relationship Id="rId9"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hyperlink" Target="https://pixabay.com/en/post-it-post-it-sticky-note-note-2214329/"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99000"/>
            <a:lum/>
          </a:blip>
          <a:srcRect/>
          <a:tile tx="0" ty="0" sx="100000" sy="100000" flip="none" algn="tl"/>
        </a:blipFill>
        <a:effectLst/>
      </p:bgPr>
    </p:bg>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id="{44FB533A-0A91-4F1A-A568-0E3F3817DB3D}"/>
              </a:ext>
            </a:extLst>
          </p:cNvPr>
          <p:cNvSpPr/>
          <p:nvPr/>
        </p:nvSpPr>
        <p:spPr>
          <a:xfrm>
            <a:off x="5978769" y="5352383"/>
            <a:ext cx="2996419" cy="1315703"/>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 name="Picture 2">
            <a:extLst>
              <a:ext uri="{FF2B5EF4-FFF2-40B4-BE49-F238E27FC236}">
                <a16:creationId xmlns:a16="http://schemas.microsoft.com/office/drawing/2014/main" id="{38ED9F1E-D030-44CC-B747-F67799C977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6596184" y="4559773"/>
            <a:ext cx="2379004" cy="2230471"/>
          </a:xfrm>
          <a:prstGeom prst="rect">
            <a:avLst/>
          </a:prstGeom>
          <a:noFill/>
          <a:extLst>
            <a:ext uri="{909E8E84-426E-40DD-AFC4-6F175D3DCCD1}">
              <a14:hiddenFill xmlns:a14="http://schemas.microsoft.com/office/drawing/2010/main">
                <a:solidFill>
                  <a:srgbClr val="FFFFFF"/>
                </a:solidFill>
              </a14:hiddenFill>
            </a:ext>
          </a:extLst>
        </p:spPr>
      </p:pic>
      <p:sp>
        <p:nvSpPr>
          <p:cNvPr id="14" name="Dikdörtgen 13">
            <a:extLst>
              <a:ext uri="{FF2B5EF4-FFF2-40B4-BE49-F238E27FC236}">
                <a16:creationId xmlns:a16="http://schemas.microsoft.com/office/drawing/2014/main" id="{6508455A-9415-45BA-B271-2C43E5416C7E}"/>
              </a:ext>
            </a:extLst>
          </p:cNvPr>
          <p:cNvSpPr/>
          <p:nvPr/>
        </p:nvSpPr>
        <p:spPr>
          <a:xfrm>
            <a:off x="874609" y="1690614"/>
            <a:ext cx="7600651" cy="378565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scene3d>
              <a:camera prst="orthographicFront"/>
              <a:lightRig rig="threePt" dir="t"/>
            </a:scene3d>
            <a:sp3d extrusionH="57150">
              <a:bevelT w="82550" h="38100" prst="coolSlant"/>
            </a:sp3d>
          </a:bodyPr>
          <a:lstStyle/>
          <a:p>
            <a:pPr algn="ctr"/>
            <a:r>
              <a:rPr lang="ar-SA" sz="8000" b="1" dirty="0">
                <a:solidFill>
                  <a:schemeClr val="bg1"/>
                </a:solidFill>
                <a:effectLst>
                  <a:outerShdw blurRad="50800" dist="38100" dir="13500000" algn="br" rotWithShape="0">
                    <a:prstClr val="black">
                      <a:alpha val="40000"/>
                    </a:prstClr>
                  </a:outerShdw>
                </a:effectLst>
                <a:latin typeface="Traditional Arabic" panose="02020603050405020304" pitchFamily="18" charset="-78"/>
                <a:cs typeface="Traditional Arabic" panose="02020603050405020304" pitchFamily="18" charset="-78"/>
              </a:rPr>
              <a:t>اتحاد البنوك التشاركية التركية</a:t>
            </a:r>
            <a:endParaRPr lang="tr-TR" sz="8000" b="1" dirty="0">
              <a:solidFill>
                <a:schemeClr val="bg1"/>
              </a:solidFill>
              <a:effectLst>
                <a:outerShdw blurRad="50800" dist="38100" dir="13500000" algn="br" rotWithShape="0">
                  <a:prstClr val="black">
                    <a:alpha val="40000"/>
                  </a:prstClr>
                </a:outerShdw>
              </a:effectLst>
              <a:latin typeface="Traditional Arabic" panose="02020603050405020304" pitchFamily="18" charset="-78"/>
              <a:cs typeface="Traditional Arabic" panose="02020603050405020304" pitchFamily="18" charset="-78"/>
            </a:endParaRPr>
          </a:p>
          <a:p>
            <a:pPr algn="ctr"/>
            <a:r>
              <a:rPr lang="ar-SA" sz="8000" b="1" dirty="0">
                <a:solidFill>
                  <a:schemeClr val="bg1"/>
                </a:solidFill>
                <a:effectLst>
                  <a:outerShdw blurRad="50800" dist="38100" dir="13500000" algn="br" rotWithShape="0">
                    <a:prstClr val="black">
                      <a:alpha val="40000"/>
                    </a:prstClr>
                  </a:outerShdw>
                </a:effectLst>
                <a:latin typeface="Traditional Arabic" panose="02020603050405020304" pitchFamily="18" charset="-78"/>
                <a:cs typeface="Traditional Arabic" panose="02020603050405020304" pitchFamily="18" charset="-78"/>
              </a:rPr>
              <a:t>الهيئة الشرعية</a:t>
            </a:r>
            <a:endParaRPr lang="tr-TR" sz="8000" b="1" dirty="0">
              <a:solidFill>
                <a:schemeClr val="bg1"/>
              </a:solidFill>
              <a:effectLst>
                <a:outerShdw blurRad="50800" dist="38100" dir="13500000" algn="br" rotWithShape="0">
                  <a:prstClr val="black">
                    <a:alpha val="40000"/>
                  </a:prstClr>
                </a:outerShdw>
              </a:effectLst>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29566016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FDB350C3-C504-4F58-A9B7-E9DC5F86D8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7359672" y="-32304"/>
            <a:ext cx="1360259" cy="136025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5">
            <a:extLst>
              <a:ext uri="{FF2B5EF4-FFF2-40B4-BE49-F238E27FC236}">
                <a16:creationId xmlns:a16="http://schemas.microsoft.com/office/drawing/2014/main" id="{6C718548-3E6B-49D0-8DC7-F63BEBC677DF}"/>
              </a:ext>
            </a:extLst>
          </p:cNvPr>
          <p:cNvSpPr/>
          <p:nvPr/>
        </p:nvSpPr>
        <p:spPr>
          <a:xfrm>
            <a:off x="816377" y="306315"/>
            <a:ext cx="6019321" cy="585794"/>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lIns="270000" anchor="ctr"/>
          <a:lstStyle/>
          <a:p>
            <a:pPr algn="ctr">
              <a:lnSpc>
                <a:spcPts val="3000"/>
              </a:lnSpc>
              <a:defRPr/>
            </a:pPr>
            <a:r>
              <a:rPr lang="ar-SA" sz="2400" b="1" dirty="0">
                <a:solidFill>
                  <a:schemeClr val="bg1"/>
                </a:solidFill>
                <a:latin typeface="Traditional Arabic" panose="02020603050405020304" pitchFamily="18" charset="-78"/>
                <a:cs typeface="Traditional Arabic" panose="02020603050405020304" pitchFamily="18" charset="-78"/>
              </a:rPr>
              <a:t>مراحل تطور معايير الهيئة الشرعية لاتحاد البنوك التشاركية التركية </a:t>
            </a:r>
            <a:endParaRPr lang="en-GB" sz="2400" b="1" dirty="0">
              <a:solidFill>
                <a:schemeClr val="bg1"/>
              </a:solidFill>
              <a:latin typeface="Traditional Arabic" panose="02020603050405020304" pitchFamily="18" charset="-78"/>
              <a:cs typeface="Traditional Arabic" panose="02020603050405020304" pitchFamily="18" charset="-78"/>
            </a:endParaRPr>
          </a:p>
        </p:txBody>
      </p:sp>
      <p:graphicFrame>
        <p:nvGraphicFramePr>
          <p:cNvPr id="2" name="Diyagram 1" descr=" ">
            <a:extLst>
              <a:ext uri="{FF2B5EF4-FFF2-40B4-BE49-F238E27FC236}">
                <a16:creationId xmlns:a16="http://schemas.microsoft.com/office/drawing/2014/main" id="{68F2FDD4-3F9F-4F78-849D-F3971D3343F1}"/>
              </a:ext>
            </a:extLst>
          </p:cNvPr>
          <p:cNvGraphicFramePr/>
          <p:nvPr>
            <p:extLst>
              <p:ext uri="{D42A27DB-BD31-4B8C-83A1-F6EECF244321}">
                <p14:modId xmlns:p14="http://schemas.microsoft.com/office/powerpoint/2010/main" val="1584479793"/>
              </p:ext>
            </p:extLst>
          </p:nvPr>
        </p:nvGraphicFramePr>
        <p:xfrm>
          <a:off x="935646" y="1099931"/>
          <a:ext cx="7633253" cy="54517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up 6">
            <a:extLst>
              <a:ext uri="{FF2B5EF4-FFF2-40B4-BE49-F238E27FC236}">
                <a16:creationId xmlns:a16="http://schemas.microsoft.com/office/drawing/2014/main" id="{89AA00E6-8316-4600-AB07-DBD9E0A03670}"/>
              </a:ext>
            </a:extLst>
          </p:cNvPr>
          <p:cNvGrpSpPr/>
          <p:nvPr/>
        </p:nvGrpSpPr>
        <p:grpSpPr>
          <a:xfrm>
            <a:off x="6280248" y="5507968"/>
            <a:ext cx="1637189" cy="1251539"/>
            <a:chOff x="6220936" y="5435011"/>
            <a:chExt cx="1755814" cy="1337676"/>
          </a:xfrm>
        </p:grpSpPr>
        <p:pic>
          <p:nvPicPr>
            <p:cNvPr id="5" name="Resim 4">
              <a:extLst>
                <a:ext uri="{FF2B5EF4-FFF2-40B4-BE49-F238E27FC236}">
                  <a16:creationId xmlns:a16="http://schemas.microsoft.com/office/drawing/2014/main" id="{4CA323BA-9C3C-4341-93D9-E4D35E697269}"/>
                </a:ext>
              </a:extLst>
            </p:cNvPr>
            <p:cNvPicPr>
              <a:picLocks noChangeAspect="1"/>
            </p:cNvPicPr>
            <p:nvPr/>
          </p:nvPicPr>
          <p:blipFill>
            <a:blip r:embed="rId8"/>
            <a:stretch>
              <a:fillRect/>
            </a:stretch>
          </p:blipFill>
          <p:spPr>
            <a:xfrm>
              <a:off x="6220936" y="5435011"/>
              <a:ext cx="1755814" cy="1337676"/>
            </a:xfrm>
            <a:prstGeom prst="rect">
              <a:avLst/>
            </a:prstGeom>
          </p:spPr>
        </p:pic>
        <p:sp>
          <p:nvSpPr>
            <p:cNvPr id="6" name="Dikdörtgen 5">
              <a:extLst>
                <a:ext uri="{FF2B5EF4-FFF2-40B4-BE49-F238E27FC236}">
                  <a16:creationId xmlns:a16="http://schemas.microsoft.com/office/drawing/2014/main" id="{DBC2B9CD-82D7-451F-A681-1867EE8A66B8}"/>
                </a:ext>
              </a:extLst>
            </p:cNvPr>
            <p:cNvSpPr/>
            <p:nvPr/>
          </p:nvSpPr>
          <p:spPr>
            <a:xfrm>
              <a:off x="6284432" y="5505450"/>
              <a:ext cx="1628821" cy="962025"/>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400" b="1" dirty="0">
                  <a:solidFill>
                    <a:srgbClr val="002060"/>
                  </a:solidFill>
                </a:rPr>
                <a:t>نشر المعيار على موقع الإنترنت</a:t>
              </a:r>
              <a:endParaRPr lang="tr-TR" sz="1400" b="1" dirty="0">
                <a:solidFill>
                  <a:srgbClr val="002060"/>
                </a:solidFill>
              </a:endParaRPr>
            </a:p>
          </p:txBody>
        </p:sp>
      </p:grpSp>
      <p:grpSp>
        <p:nvGrpSpPr>
          <p:cNvPr id="3" name="Grup 2">
            <a:extLst>
              <a:ext uri="{FF2B5EF4-FFF2-40B4-BE49-F238E27FC236}">
                <a16:creationId xmlns:a16="http://schemas.microsoft.com/office/drawing/2014/main" id="{D9A1A6A4-B306-4AED-8698-A3632086E273}"/>
              </a:ext>
            </a:extLst>
          </p:cNvPr>
          <p:cNvGrpSpPr/>
          <p:nvPr/>
        </p:nvGrpSpPr>
        <p:grpSpPr>
          <a:xfrm>
            <a:off x="7802418" y="762782"/>
            <a:ext cx="1683995" cy="3177038"/>
            <a:chOff x="7877933" y="871671"/>
            <a:chExt cx="1683995" cy="3177038"/>
          </a:xfrm>
        </p:grpSpPr>
        <p:pic>
          <p:nvPicPr>
            <p:cNvPr id="8" name="Resim 7">
              <a:extLst>
                <a:ext uri="{FF2B5EF4-FFF2-40B4-BE49-F238E27FC236}">
                  <a16:creationId xmlns:a16="http://schemas.microsoft.com/office/drawing/2014/main" id="{94E740E2-EBF5-4607-9ADF-E1C79242056B}"/>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rot="228718">
              <a:off x="7877933" y="871671"/>
              <a:ext cx="1683995" cy="3177038"/>
            </a:xfrm>
            <a:prstGeom prst="rect">
              <a:avLst/>
            </a:prstGeom>
          </p:spPr>
        </p:pic>
        <p:sp>
          <p:nvSpPr>
            <p:cNvPr id="11" name="Metin kutusu 10">
              <a:extLst>
                <a:ext uri="{FF2B5EF4-FFF2-40B4-BE49-F238E27FC236}">
                  <a16:creationId xmlns:a16="http://schemas.microsoft.com/office/drawing/2014/main" id="{50C918E7-1264-4464-A562-478E73934CC4}"/>
                </a:ext>
              </a:extLst>
            </p:cNvPr>
            <p:cNvSpPr txBox="1"/>
            <p:nvPr/>
          </p:nvSpPr>
          <p:spPr>
            <a:xfrm rot="20896940">
              <a:off x="8101170" y="1124987"/>
              <a:ext cx="1402698" cy="2585323"/>
            </a:xfrm>
            <a:prstGeom prst="rect">
              <a:avLst/>
            </a:prstGeom>
            <a:noFill/>
          </p:spPr>
          <p:txBody>
            <a:bodyPr wrap="square" rtlCol="0">
              <a:spAutoFit/>
            </a:bodyPr>
            <a:lstStyle/>
            <a:p>
              <a:pPr algn="ctr" rtl="1"/>
              <a:r>
                <a:rPr lang="ar-SA" sz="1800" b="1" dirty="0">
                  <a:solidFill>
                    <a:srgbClr val="002060"/>
                  </a:solidFill>
                  <a:effectLst/>
                  <a:latin typeface="Trebuchet MS" panose="020B0603020202020204" pitchFamily="34" charset="0"/>
                  <a:ea typeface="Times New Roman" panose="02020603050405020304" pitchFamily="18" charset="0"/>
                </a:rPr>
                <a:t>ا</a:t>
              </a:r>
              <a:r>
                <a:rPr lang="ar-SA" sz="1800" b="1" dirty="0">
                  <a:solidFill>
                    <a:srgbClr val="002060"/>
                  </a:solidFill>
                  <a:effectLst/>
                  <a:latin typeface="Calibri" panose="020F0502020204030204" pitchFamily="34" charset="0"/>
                  <a:ea typeface="Times New Roman" panose="02020603050405020304" pitchFamily="18" charset="0"/>
                  <a:cs typeface="Traditional Arabic" panose="02020603050405020304" pitchFamily="18" charset="-78"/>
                </a:rPr>
                <a:t>لمراجع الفقهية، والبحوث والدراسات الأكاديمية، والمعايير وآليات التنفيذ وآلية عمل القطاع المصرفي في تركيا والعالم.</a:t>
              </a:r>
              <a:endParaRPr lang="tr-TR" sz="1800" b="1" dirty="0">
                <a:solidFill>
                  <a:srgbClr val="002060"/>
                </a:solidFill>
                <a:effectLst/>
                <a:latin typeface="Calibri" panose="020F0502020204030204" pitchFamily="34" charset="0"/>
                <a:ea typeface="Calibri" panose="020F0502020204030204" pitchFamily="34" charset="0"/>
              </a:endParaRPr>
            </a:p>
            <a:p>
              <a:endParaRPr lang="tr-TR" dirty="0"/>
            </a:p>
          </p:txBody>
        </p:sp>
      </p:grpSp>
    </p:spTree>
    <p:extLst>
      <p:ext uri="{BB962C8B-B14F-4D97-AF65-F5344CB8AC3E}">
        <p14:creationId xmlns:p14="http://schemas.microsoft.com/office/powerpoint/2010/main" val="2744368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FDB350C3-C504-4F58-A9B7-E9DC5F86D8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7359672" y="-32304"/>
            <a:ext cx="1360259" cy="136025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5">
            <a:extLst>
              <a:ext uri="{FF2B5EF4-FFF2-40B4-BE49-F238E27FC236}">
                <a16:creationId xmlns:a16="http://schemas.microsoft.com/office/drawing/2014/main" id="{6C718548-3E6B-49D0-8DC7-F63BEBC677DF}"/>
              </a:ext>
            </a:extLst>
          </p:cNvPr>
          <p:cNvSpPr/>
          <p:nvPr/>
        </p:nvSpPr>
        <p:spPr>
          <a:xfrm>
            <a:off x="986268" y="465341"/>
            <a:ext cx="5841507" cy="585794"/>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lIns="270000" anchor="ctr"/>
          <a:lstStyle/>
          <a:p>
            <a:pPr algn="ctr">
              <a:lnSpc>
                <a:spcPts val="3000"/>
              </a:lnSpc>
              <a:defRPr/>
            </a:pPr>
            <a:r>
              <a:rPr lang="ar-SA" sz="2400" b="1" dirty="0">
                <a:solidFill>
                  <a:schemeClr val="bg1"/>
                </a:solidFill>
                <a:latin typeface="Traditional Arabic" panose="02020603050405020304" pitchFamily="18" charset="-78"/>
                <a:cs typeface="Traditional Arabic" panose="02020603050405020304" pitchFamily="18" charset="-78"/>
              </a:rPr>
              <a:t>معايير الهيئة الشرعية لاتحاد البنوك التشاركية التركية</a:t>
            </a:r>
            <a:endParaRPr lang="en-GB" sz="2400" b="1" dirty="0">
              <a:solidFill>
                <a:schemeClr val="bg1"/>
              </a:solidFill>
              <a:latin typeface="Traditional Arabic" panose="02020603050405020304" pitchFamily="18" charset="-78"/>
              <a:cs typeface="Traditional Arabic" panose="02020603050405020304" pitchFamily="18" charset="-78"/>
            </a:endParaRPr>
          </a:p>
        </p:txBody>
      </p:sp>
      <p:sp>
        <p:nvSpPr>
          <p:cNvPr id="14" name="Yuvarlatılmış Dikdörtgen 7">
            <a:extLst>
              <a:ext uri="{FF2B5EF4-FFF2-40B4-BE49-F238E27FC236}">
                <a16:creationId xmlns:a16="http://schemas.microsoft.com/office/drawing/2014/main" id="{CE56E10F-AB66-47CB-A248-0E6366B93EE0}"/>
              </a:ext>
            </a:extLst>
          </p:cNvPr>
          <p:cNvSpPr/>
          <p:nvPr/>
        </p:nvSpPr>
        <p:spPr>
          <a:xfrm>
            <a:off x="913103" y="1719742"/>
            <a:ext cx="7282942" cy="2307971"/>
          </a:xfrm>
          <a:prstGeom prst="round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tr-TR" dirty="0">
              <a:solidFill>
                <a:schemeClr val="bg1"/>
              </a:solidFill>
              <a:latin typeface="Traditional Arabic" panose="02020603050405020304" pitchFamily="18" charset="-78"/>
              <a:cs typeface="Traditional Arabic" panose="02020603050405020304" pitchFamily="18" charset="-78"/>
            </a:endParaRPr>
          </a:p>
          <a:p>
            <a:pPr algn="r" rtl="1"/>
            <a:r>
              <a:rPr lang="ar-SA" dirty="0">
                <a:solidFill>
                  <a:schemeClr val="bg1"/>
                </a:solidFill>
                <a:latin typeface="Traditional Arabic" panose="02020603050405020304" pitchFamily="18" charset="-78"/>
                <a:cs typeface="Traditional Arabic" panose="02020603050405020304" pitchFamily="18" charset="-78"/>
              </a:rPr>
              <a:t>قامت الهيئة بنشر ثلاثة معايير:</a:t>
            </a:r>
          </a:p>
          <a:p>
            <a:pPr marL="285750" indent="-285750" algn="r" rtl="1">
              <a:buFont typeface="Arial" panose="020B0604020202020204" pitchFamily="34" charset="0"/>
              <a:buChar char="•"/>
            </a:pPr>
            <a:r>
              <a:rPr lang="ar-SA" dirty="0">
                <a:solidFill>
                  <a:schemeClr val="bg1"/>
                </a:solidFill>
                <a:latin typeface="Traditional Arabic" panose="02020603050405020304" pitchFamily="18" charset="-78"/>
                <a:cs typeface="Traditional Arabic" panose="02020603050405020304" pitchFamily="18" charset="-78"/>
              </a:rPr>
              <a:t>الأسهم</a:t>
            </a:r>
          </a:p>
          <a:p>
            <a:pPr marL="285750" indent="-285750" algn="r" rtl="1">
              <a:buFont typeface="Arial" panose="020B0604020202020204" pitchFamily="34" charset="0"/>
              <a:buChar char="•"/>
            </a:pPr>
            <a:r>
              <a:rPr lang="ar-SA" dirty="0">
                <a:solidFill>
                  <a:schemeClr val="bg1"/>
                </a:solidFill>
                <a:latin typeface="Traditional Arabic" panose="02020603050405020304" pitchFamily="18" charset="-78"/>
                <a:cs typeface="Traditional Arabic" panose="02020603050405020304" pitchFamily="18" charset="-78"/>
              </a:rPr>
              <a:t>التورق</a:t>
            </a:r>
          </a:p>
          <a:p>
            <a:pPr marL="285750" indent="-285750" algn="r" rtl="1">
              <a:buFont typeface="Arial" panose="020B0604020202020204" pitchFamily="34" charset="0"/>
              <a:buChar char="•"/>
            </a:pPr>
            <a:r>
              <a:rPr lang="ar-SA" dirty="0">
                <a:solidFill>
                  <a:schemeClr val="bg1"/>
                </a:solidFill>
                <a:latin typeface="Traditional Arabic" panose="02020603050405020304" pitchFamily="18" charset="-78"/>
                <a:cs typeface="Traditional Arabic" panose="02020603050405020304" pitchFamily="18" charset="-78"/>
              </a:rPr>
              <a:t>المرابحة</a:t>
            </a:r>
            <a:endParaRPr lang="ar-AE" dirty="0">
              <a:solidFill>
                <a:schemeClr val="bg1"/>
              </a:solidFill>
              <a:latin typeface="Traditional Arabic" panose="02020603050405020304" pitchFamily="18" charset="-78"/>
              <a:cs typeface="Traditional Arabic" panose="02020603050405020304" pitchFamily="18" charset="-78"/>
            </a:endParaRPr>
          </a:p>
          <a:p>
            <a:pPr marL="285750" indent="-285750" algn="r" rtl="1">
              <a:buFont typeface="Arial" panose="020B0604020202020204" pitchFamily="34" charset="0"/>
              <a:buChar char="•"/>
            </a:pPr>
            <a:r>
              <a:rPr lang="ar-AE" dirty="0">
                <a:solidFill>
                  <a:schemeClr val="bg1"/>
                </a:solidFill>
                <a:latin typeface="Traditional Arabic" panose="02020603050405020304" pitchFamily="18" charset="-78"/>
                <a:cs typeface="Traditional Arabic" panose="02020603050405020304" pitchFamily="18" charset="-78"/>
              </a:rPr>
              <a:t>الكفالة</a:t>
            </a:r>
          </a:p>
          <a:p>
            <a:pPr marL="285750" indent="-285750" algn="r" rtl="1">
              <a:buFont typeface="Arial" panose="020B0604020202020204" pitchFamily="34" charset="0"/>
              <a:buChar char="•"/>
            </a:pPr>
            <a:r>
              <a:rPr lang="ar-AE" dirty="0">
                <a:solidFill>
                  <a:schemeClr val="bg1"/>
                </a:solidFill>
                <a:latin typeface="Traditional Arabic" panose="02020603050405020304" pitchFamily="18" charset="-78"/>
                <a:cs typeface="Traditional Arabic" panose="02020603050405020304" pitchFamily="18" charset="-78"/>
              </a:rPr>
              <a:t>المضاربة</a:t>
            </a:r>
            <a:endParaRPr lang="tr-TR" dirty="0">
              <a:solidFill>
                <a:schemeClr val="bg1"/>
              </a:solidFill>
              <a:latin typeface="Traditional Arabic" panose="02020603050405020304" pitchFamily="18" charset="-78"/>
              <a:cs typeface="Traditional Arabic" panose="02020603050405020304" pitchFamily="18" charset="-78"/>
            </a:endParaRPr>
          </a:p>
          <a:p>
            <a:pPr marL="285750" indent="-285750" algn="r" rtl="1">
              <a:buFont typeface="Arial" panose="020B0604020202020204" pitchFamily="34" charset="0"/>
              <a:buChar char="•"/>
            </a:pPr>
            <a:r>
              <a:rPr lang="ar-AE" dirty="0">
                <a:solidFill>
                  <a:schemeClr val="bg1"/>
                </a:solidFill>
                <a:latin typeface="Traditional Arabic" panose="02020603050405020304" pitchFamily="18" charset="-78"/>
                <a:cs typeface="Traditional Arabic" panose="02020603050405020304" pitchFamily="18" charset="-78"/>
              </a:rPr>
              <a:t>الواردات التي لا تتوافق مع مبادئ التمويل التشاركي وتصفيتها</a:t>
            </a:r>
            <a:endParaRPr lang="tr-TR" dirty="0">
              <a:solidFill>
                <a:schemeClr val="bg1"/>
              </a:solidFill>
              <a:latin typeface="Traditional Arabic" panose="02020603050405020304" pitchFamily="18" charset="-78"/>
              <a:cs typeface="Traditional Arabic" panose="02020603050405020304" pitchFamily="18" charset="-78"/>
            </a:endParaRPr>
          </a:p>
          <a:p>
            <a:pPr marL="285750" indent="-285750" algn="r" rtl="1">
              <a:buFont typeface="Arial" panose="020B0604020202020204" pitchFamily="34" charset="0"/>
              <a:buChar char="•"/>
            </a:pPr>
            <a:endParaRPr lang="tr-TR" dirty="0">
              <a:solidFill>
                <a:schemeClr val="bg1"/>
              </a:solidFill>
              <a:latin typeface="Traditional Arabic" panose="02020603050405020304" pitchFamily="18" charset="-78"/>
              <a:cs typeface="Traditional Arabic" panose="02020603050405020304" pitchFamily="18" charset="-78"/>
            </a:endParaRPr>
          </a:p>
        </p:txBody>
      </p:sp>
      <p:sp>
        <p:nvSpPr>
          <p:cNvPr id="11" name="Yuvarlatılmış Dikdörtgen 36">
            <a:extLst>
              <a:ext uri="{FF2B5EF4-FFF2-40B4-BE49-F238E27FC236}">
                <a16:creationId xmlns:a16="http://schemas.microsoft.com/office/drawing/2014/main" id="{6FE6B0DB-C8B8-4378-9D46-A7357E52292C}"/>
              </a:ext>
            </a:extLst>
          </p:cNvPr>
          <p:cNvSpPr/>
          <p:nvPr/>
        </p:nvSpPr>
        <p:spPr>
          <a:xfrm>
            <a:off x="787269" y="4121959"/>
            <a:ext cx="7408776" cy="1929469"/>
          </a:xfrm>
          <a:prstGeom prst="round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SA" dirty="0">
                <a:solidFill>
                  <a:schemeClr val="bg1"/>
                </a:solidFill>
                <a:latin typeface="Traditional Arabic" panose="02020603050405020304" pitchFamily="18" charset="-78"/>
                <a:cs typeface="Traditional Arabic" panose="02020603050405020304" pitchFamily="18" charset="-78"/>
              </a:rPr>
              <a:t>المعايير التي تهدف الهيئة إلى نشرها:</a:t>
            </a:r>
            <a:endParaRPr lang="ar-AE" dirty="0">
              <a:solidFill>
                <a:schemeClr val="bg1"/>
              </a:solidFill>
              <a:latin typeface="Traditional Arabic" panose="02020603050405020304" pitchFamily="18" charset="-78"/>
              <a:cs typeface="Traditional Arabic" panose="02020603050405020304" pitchFamily="18" charset="-78"/>
            </a:endParaRPr>
          </a:p>
          <a:p>
            <a:pPr marL="285750" indent="-285750" algn="r" rtl="1">
              <a:buFont typeface="Arial" panose="020B0604020202020204" pitchFamily="34" charset="0"/>
              <a:buChar char="•"/>
            </a:pPr>
            <a:r>
              <a:rPr lang="ar-SA" dirty="0">
                <a:solidFill>
                  <a:schemeClr val="bg1"/>
                </a:solidFill>
                <a:latin typeface="Traditional Arabic" panose="02020603050405020304" pitchFamily="18" charset="-78"/>
                <a:cs typeface="Traditional Arabic" panose="02020603050405020304" pitchFamily="18" charset="-78"/>
              </a:rPr>
              <a:t>المشاركة</a:t>
            </a:r>
            <a:r>
              <a:rPr lang="ar-AE" dirty="0">
                <a:solidFill>
                  <a:schemeClr val="bg1"/>
                </a:solidFill>
                <a:latin typeface="Traditional Arabic" panose="02020603050405020304" pitchFamily="18" charset="-78"/>
                <a:cs typeface="Traditional Arabic" panose="02020603050405020304" pitchFamily="18" charset="-78"/>
              </a:rPr>
              <a:t> </a:t>
            </a:r>
            <a:endParaRPr lang="tr-TR" dirty="0">
              <a:solidFill>
                <a:schemeClr val="bg1"/>
              </a:solidFill>
              <a:latin typeface="Traditional Arabic" panose="02020603050405020304" pitchFamily="18" charset="-78"/>
              <a:cs typeface="Traditional Arabic" panose="02020603050405020304" pitchFamily="18" charset="-78"/>
            </a:endParaRPr>
          </a:p>
          <a:p>
            <a:pPr marL="285750" indent="-285750" algn="r" rtl="1">
              <a:buFont typeface="Arial" panose="020B0604020202020204" pitchFamily="34" charset="0"/>
              <a:buChar char="•"/>
            </a:pPr>
            <a:r>
              <a:rPr lang="ar-SA" dirty="0">
                <a:solidFill>
                  <a:schemeClr val="bg1"/>
                </a:solidFill>
                <a:latin typeface="Traditional Arabic" panose="02020603050405020304" pitchFamily="18" charset="-78"/>
                <a:cs typeface="Traditional Arabic" panose="02020603050405020304" pitchFamily="18" charset="-78"/>
              </a:rPr>
              <a:t>الوكالة</a:t>
            </a:r>
            <a:r>
              <a:rPr lang="ar-AE" dirty="0">
                <a:solidFill>
                  <a:schemeClr val="bg1"/>
                </a:solidFill>
                <a:latin typeface="Traditional Arabic" panose="02020603050405020304" pitchFamily="18" charset="-78"/>
                <a:cs typeface="Traditional Arabic" panose="02020603050405020304" pitchFamily="18" charset="-78"/>
              </a:rPr>
              <a:t> </a:t>
            </a:r>
            <a:endParaRPr lang="tr-TR" dirty="0">
              <a:solidFill>
                <a:schemeClr val="bg1"/>
              </a:solidFill>
              <a:latin typeface="Traditional Arabic" panose="02020603050405020304" pitchFamily="18" charset="-78"/>
              <a:cs typeface="Traditional Arabic" panose="02020603050405020304" pitchFamily="18" charset="-78"/>
            </a:endParaRPr>
          </a:p>
          <a:p>
            <a:pPr marL="285750" indent="-285750" algn="r" rtl="1">
              <a:buFont typeface="Arial" panose="020B0604020202020204" pitchFamily="34" charset="0"/>
              <a:buChar char="•"/>
            </a:pPr>
            <a:r>
              <a:rPr lang="ar-AE" dirty="0">
                <a:solidFill>
                  <a:schemeClr val="bg1"/>
                </a:solidFill>
                <a:latin typeface="Traditional Arabic" panose="02020603050405020304" pitchFamily="18" charset="-78"/>
                <a:cs typeface="Traditional Arabic" panose="02020603050405020304" pitchFamily="18" charset="-78"/>
              </a:rPr>
              <a:t>الوكالة </a:t>
            </a:r>
            <a:r>
              <a:rPr lang="ar-AE" dirty="0" err="1">
                <a:solidFill>
                  <a:schemeClr val="bg1"/>
                </a:solidFill>
                <a:latin typeface="Traditional Arabic" panose="02020603050405020304" pitchFamily="18" charset="-78"/>
                <a:cs typeface="Traditional Arabic" panose="02020603050405020304" pitchFamily="18" charset="-78"/>
              </a:rPr>
              <a:t>بالإستثمار</a:t>
            </a:r>
            <a:r>
              <a:rPr lang="ar-AE" dirty="0">
                <a:solidFill>
                  <a:schemeClr val="bg1"/>
                </a:solidFill>
                <a:latin typeface="Traditional Arabic" panose="02020603050405020304" pitchFamily="18" charset="-78"/>
                <a:cs typeface="Traditional Arabic" panose="02020603050405020304" pitchFamily="18" charset="-78"/>
              </a:rPr>
              <a:t> </a:t>
            </a:r>
            <a:endParaRPr lang="tr-TR" dirty="0">
              <a:solidFill>
                <a:schemeClr val="bg1"/>
              </a:solidFill>
              <a:latin typeface="Traditional Arabic" panose="02020603050405020304" pitchFamily="18" charset="-78"/>
              <a:cs typeface="Traditional Arabic" panose="02020603050405020304" pitchFamily="18" charset="-78"/>
            </a:endParaRPr>
          </a:p>
          <a:p>
            <a:pPr marL="285750" indent="-285750" algn="r" rtl="1">
              <a:buFont typeface="Arial" panose="020B0604020202020204" pitchFamily="34" charset="0"/>
              <a:buChar char="•"/>
            </a:pPr>
            <a:r>
              <a:rPr lang="ar-AE" dirty="0" err="1">
                <a:solidFill>
                  <a:schemeClr val="bg1"/>
                </a:solidFill>
                <a:latin typeface="Traditional Arabic" panose="02020603050405020304" pitchFamily="18" charset="-78"/>
                <a:cs typeface="Traditional Arabic" panose="02020603050405020304" pitchFamily="18" charset="-78"/>
              </a:rPr>
              <a:t>الاستصناع</a:t>
            </a:r>
            <a:endParaRPr lang="ar-SA" dirty="0">
              <a:solidFill>
                <a:schemeClr val="bg1"/>
              </a:solidFill>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26919966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7" name="Yuvarlatılmış Dikdörtgen 36"/>
          <p:cNvSpPr/>
          <p:nvPr/>
        </p:nvSpPr>
        <p:spPr>
          <a:xfrm>
            <a:off x="761786" y="1379605"/>
            <a:ext cx="7436506" cy="1466277"/>
          </a:xfrm>
          <a:prstGeom prst="round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57175" indent="-257175" algn="just" rtl="1">
              <a:buFont typeface="Arial" panose="020B0604020202020204" pitchFamily="34" charset="0"/>
              <a:buChar char="•"/>
            </a:pPr>
            <a:r>
              <a:rPr lang="ar-SA" dirty="0">
                <a:solidFill>
                  <a:schemeClr val="bg1"/>
                </a:solidFill>
                <a:latin typeface="Traditional Arabic" panose="02020603050405020304" pitchFamily="18" charset="-78"/>
                <a:cs typeface="Traditional Arabic" panose="02020603050405020304" pitchFamily="18" charset="-78"/>
              </a:rPr>
              <a:t>يتم تقديم الطلبات المتعلقة بالمسائل المطلوب مناقشتها من قبل الهيئة الشرعية إلى اتحاد البنوك التشاركية التركية، فيقوم الاتحاد بدراسة هذه الطلبات، وبإمكان الاتحاد أن يقرر رفض الطلبات التي لا تدخل ضمن مهام الهيئة الشرعية أو التي قد تفتح الباب إلى اتخاذ قرارات تخالف القوانين المرجعية. </a:t>
            </a:r>
            <a:endParaRPr lang="tr-TR" dirty="0">
              <a:solidFill>
                <a:schemeClr val="bg1"/>
              </a:solidFill>
              <a:latin typeface="Traditional Arabic" panose="02020603050405020304" pitchFamily="18" charset="-78"/>
              <a:cs typeface="Traditional Arabic" panose="02020603050405020304" pitchFamily="18" charset="-78"/>
            </a:endParaRPr>
          </a:p>
        </p:txBody>
      </p:sp>
      <p:pic>
        <p:nvPicPr>
          <p:cNvPr id="9" name="Picture 2">
            <a:extLst>
              <a:ext uri="{FF2B5EF4-FFF2-40B4-BE49-F238E27FC236}">
                <a16:creationId xmlns:a16="http://schemas.microsoft.com/office/drawing/2014/main" id="{FDB350C3-C504-4F58-A9B7-E9DC5F86D8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7386175" y="-158704"/>
            <a:ext cx="1466277" cy="1466277"/>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5">
            <a:extLst>
              <a:ext uri="{FF2B5EF4-FFF2-40B4-BE49-F238E27FC236}">
                <a16:creationId xmlns:a16="http://schemas.microsoft.com/office/drawing/2014/main" id="{6C718548-3E6B-49D0-8DC7-F63BEBC677DF}"/>
              </a:ext>
            </a:extLst>
          </p:cNvPr>
          <p:cNvSpPr/>
          <p:nvPr/>
        </p:nvSpPr>
        <p:spPr>
          <a:xfrm>
            <a:off x="816377" y="306315"/>
            <a:ext cx="5841507" cy="585794"/>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lIns="270000" anchor="ctr"/>
          <a:lstStyle/>
          <a:p>
            <a:pPr algn="ctr" rtl="1">
              <a:lnSpc>
                <a:spcPts val="3000"/>
              </a:lnSpc>
              <a:defRPr/>
            </a:pPr>
            <a:r>
              <a:rPr lang="ar-SA" sz="2400" b="1" dirty="0">
                <a:solidFill>
                  <a:schemeClr val="bg1"/>
                </a:solidFill>
                <a:latin typeface="Traditional Arabic" panose="02020603050405020304" pitchFamily="18" charset="-78"/>
                <a:cs typeface="Traditional Arabic" panose="02020603050405020304" pitchFamily="18" charset="-78"/>
              </a:rPr>
              <a:t>قرارات الهيئة الشرعية لاتحاد البنوك التشاركية التركية</a:t>
            </a:r>
            <a:endParaRPr lang="en-GB" sz="2400" b="1" dirty="0">
              <a:solidFill>
                <a:schemeClr val="bg1"/>
              </a:solidFill>
              <a:latin typeface="Traditional Arabic" panose="02020603050405020304" pitchFamily="18" charset="-78"/>
              <a:cs typeface="Traditional Arabic" panose="02020603050405020304" pitchFamily="18" charset="-78"/>
            </a:endParaRPr>
          </a:p>
        </p:txBody>
      </p:sp>
      <p:sp>
        <p:nvSpPr>
          <p:cNvPr id="14" name="Yuvarlatılmış Dikdörtgen 7">
            <a:extLst>
              <a:ext uri="{FF2B5EF4-FFF2-40B4-BE49-F238E27FC236}">
                <a16:creationId xmlns:a16="http://schemas.microsoft.com/office/drawing/2014/main" id="{CE56E10F-AB66-47CB-A248-0E6366B93EE0}"/>
              </a:ext>
            </a:extLst>
          </p:cNvPr>
          <p:cNvSpPr/>
          <p:nvPr/>
        </p:nvSpPr>
        <p:spPr>
          <a:xfrm>
            <a:off x="761786" y="2999762"/>
            <a:ext cx="7436506" cy="973451"/>
          </a:xfrm>
          <a:prstGeom prst="round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57175" indent="-257175" algn="r" rtl="1">
              <a:buFont typeface="Arial" panose="020B0604020202020204" pitchFamily="34" charset="0"/>
              <a:buChar char="•"/>
            </a:pPr>
            <a:r>
              <a:rPr lang="ar-SA" dirty="0">
                <a:solidFill>
                  <a:schemeClr val="bg1"/>
                </a:solidFill>
                <a:latin typeface="Traditional Arabic" panose="02020603050405020304" pitchFamily="18" charset="-78"/>
                <a:cs typeface="Traditional Arabic" panose="02020603050405020304" pitchFamily="18" charset="-78"/>
              </a:rPr>
              <a:t>بإمكان الهيئة الشرعية المبادرة إلى تناول المواضيع التي تريد مناقشته مباشرة ولو لم يكن هناك طلب.</a:t>
            </a:r>
            <a:endParaRPr lang="tr-TR" dirty="0">
              <a:solidFill>
                <a:schemeClr val="bg1"/>
              </a:solidFill>
              <a:latin typeface="Traditional Arabic" panose="02020603050405020304" pitchFamily="18" charset="-78"/>
              <a:cs typeface="Traditional Arabic" panose="02020603050405020304" pitchFamily="18" charset="-78"/>
            </a:endParaRPr>
          </a:p>
        </p:txBody>
      </p:sp>
      <p:sp>
        <p:nvSpPr>
          <p:cNvPr id="15" name="Yuvarlatılmış Dikdörtgen 36">
            <a:extLst>
              <a:ext uri="{FF2B5EF4-FFF2-40B4-BE49-F238E27FC236}">
                <a16:creationId xmlns:a16="http://schemas.microsoft.com/office/drawing/2014/main" id="{CB860FDA-CF2D-4929-8344-125A165A3FFC}"/>
              </a:ext>
            </a:extLst>
          </p:cNvPr>
          <p:cNvSpPr/>
          <p:nvPr/>
        </p:nvSpPr>
        <p:spPr>
          <a:xfrm>
            <a:off x="761786" y="4127093"/>
            <a:ext cx="7436506" cy="1541913"/>
          </a:xfrm>
          <a:prstGeom prst="round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57175" indent="-257175" algn="r" rtl="1">
              <a:buFont typeface="Arial" panose="020B0604020202020204" pitchFamily="34" charset="0"/>
              <a:buChar char="•"/>
            </a:pPr>
            <a:r>
              <a:rPr lang="ar-SA" dirty="0">
                <a:solidFill>
                  <a:schemeClr val="bg1"/>
                </a:solidFill>
                <a:latin typeface="Traditional Arabic" panose="02020603050405020304" pitchFamily="18" charset="-78"/>
                <a:cs typeface="Traditional Arabic" panose="02020603050405020304" pitchFamily="18" charset="-78"/>
              </a:rPr>
              <a:t>يقوم الموظف الخبير بكل ما تحتاجه طلبات اتخاذ القرار التي ستناقشها الهيئة الشرعية من بحث ودراسة وتحضير للتقارير البحثية وما إلى ذلك.</a:t>
            </a:r>
            <a:endParaRPr lang="tr-TR" dirty="0">
              <a:solidFill>
                <a:schemeClr val="bg1"/>
              </a:solidFill>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457154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7" name="Yuvarlatılmış Dikdörtgen 36"/>
          <p:cNvSpPr/>
          <p:nvPr/>
        </p:nvSpPr>
        <p:spPr>
          <a:xfrm>
            <a:off x="811065" y="3671865"/>
            <a:ext cx="7436506" cy="1035908"/>
          </a:xfrm>
          <a:prstGeom prst="round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57175" indent="-257175" algn="just" rtl="1">
              <a:buFont typeface="Arial" panose="020B0604020202020204" pitchFamily="34" charset="0"/>
              <a:buChar char="•"/>
            </a:pPr>
            <a:r>
              <a:rPr lang="ar-SA" dirty="0">
                <a:solidFill>
                  <a:schemeClr val="bg1"/>
                </a:solidFill>
                <a:latin typeface="Traditional Arabic" panose="02020603050405020304" pitchFamily="18" charset="-78"/>
                <a:cs typeface="Traditional Arabic" panose="02020603050405020304" pitchFamily="18" charset="-78"/>
              </a:rPr>
              <a:t>تتم كتابة القرار مع مستنداته، إذ يحتوي القرار على ملخص الموضوع الذي تمت دراسته ومناقشته، بالإضافة إلى نص القرار ومستنده.</a:t>
            </a:r>
            <a:endParaRPr lang="tr-TR" dirty="0">
              <a:solidFill>
                <a:schemeClr val="bg1"/>
              </a:solidFill>
              <a:latin typeface="Traditional Arabic" panose="02020603050405020304" pitchFamily="18" charset="-78"/>
              <a:cs typeface="Traditional Arabic" panose="02020603050405020304" pitchFamily="18" charset="-78"/>
            </a:endParaRPr>
          </a:p>
        </p:txBody>
      </p:sp>
      <p:pic>
        <p:nvPicPr>
          <p:cNvPr id="9" name="Picture 2">
            <a:extLst>
              <a:ext uri="{FF2B5EF4-FFF2-40B4-BE49-F238E27FC236}">
                <a16:creationId xmlns:a16="http://schemas.microsoft.com/office/drawing/2014/main" id="{FDB350C3-C504-4F58-A9B7-E9DC5F86D8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7359672" y="-32304"/>
            <a:ext cx="1360259" cy="136025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5">
            <a:extLst>
              <a:ext uri="{FF2B5EF4-FFF2-40B4-BE49-F238E27FC236}">
                <a16:creationId xmlns:a16="http://schemas.microsoft.com/office/drawing/2014/main" id="{6C718548-3E6B-49D0-8DC7-F63BEBC677DF}"/>
              </a:ext>
            </a:extLst>
          </p:cNvPr>
          <p:cNvSpPr/>
          <p:nvPr/>
        </p:nvSpPr>
        <p:spPr>
          <a:xfrm>
            <a:off x="816377" y="306315"/>
            <a:ext cx="5841507" cy="585794"/>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lIns="270000" anchor="ctr"/>
          <a:lstStyle/>
          <a:p>
            <a:pPr algn="ctr" rtl="1">
              <a:lnSpc>
                <a:spcPts val="3000"/>
              </a:lnSpc>
              <a:defRPr/>
            </a:pPr>
            <a:r>
              <a:rPr lang="ar-SA" sz="2400" b="1" dirty="0">
                <a:solidFill>
                  <a:schemeClr val="bg1"/>
                </a:solidFill>
                <a:latin typeface="Traditional Arabic" panose="02020603050405020304" pitchFamily="18" charset="-78"/>
                <a:cs typeface="Traditional Arabic" panose="02020603050405020304" pitchFamily="18" charset="-78"/>
              </a:rPr>
              <a:t>قرارات الهيئة الشرعية لاتحاد البنوك التشاركية التركية </a:t>
            </a:r>
            <a:endParaRPr lang="en-GB" sz="2400" b="1" dirty="0">
              <a:solidFill>
                <a:schemeClr val="bg1"/>
              </a:solidFill>
              <a:latin typeface="Traditional Arabic" panose="02020603050405020304" pitchFamily="18" charset="-78"/>
              <a:cs typeface="Traditional Arabic" panose="02020603050405020304" pitchFamily="18" charset="-78"/>
            </a:endParaRPr>
          </a:p>
        </p:txBody>
      </p:sp>
      <p:sp>
        <p:nvSpPr>
          <p:cNvPr id="12" name="Yuvarlatılmış Dikdörtgen 36">
            <a:extLst>
              <a:ext uri="{FF2B5EF4-FFF2-40B4-BE49-F238E27FC236}">
                <a16:creationId xmlns:a16="http://schemas.microsoft.com/office/drawing/2014/main" id="{F7C4DE03-D3F6-4F1C-99E9-701EEA35718D}"/>
              </a:ext>
            </a:extLst>
          </p:cNvPr>
          <p:cNvSpPr/>
          <p:nvPr/>
        </p:nvSpPr>
        <p:spPr>
          <a:xfrm>
            <a:off x="811065" y="4835841"/>
            <a:ext cx="7436506" cy="581910"/>
          </a:xfrm>
          <a:prstGeom prst="round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57175" indent="-257175" algn="r" rtl="1">
              <a:buFont typeface="Arial" panose="020B0604020202020204" pitchFamily="34" charset="0"/>
              <a:buChar char="•"/>
            </a:pPr>
            <a:r>
              <a:rPr lang="ar-SA" noProof="1">
                <a:solidFill>
                  <a:schemeClr val="bg1"/>
                </a:solidFill>
                <a:latin typeface="Traditional Arabic" panose="02020603050405020304" pitchFamily="18" charset="-78"/>
                <a:cs typeface="Traditional Arabic" panose="02020603050405020304" pitchFamily="18" charset="-78"/>
              </a:rPr>
              <a:t>يقوم الأعضاء الرافضون للقرار بكتابة توضيح حول رأيهم الرافض. </a:t>
            </a:r>
            <a:endParaRPr lang="tr-TR" noProof="1">
              <a:solidFill>
                <a:schemeClr val="bg1"/>
              </a:solidFill>
              <a:latin typeface="Traditional Arabic" panose="02020603050405020304" pitchFamily="18" charset="-78"/>
              <a:cs typeface="Traditional Arabic" panose="02020603050405020304" pitchFamily="18" charset="-78"/>
            </a:endParaRPr>
          </a:p>
        </p:txBody>
      </p:sp>
      <p:sp>
        <p:nvSpPr>
          <p:cNvPr id="11" name="Yuvarlatılmış Dikdörtgen 36">
            <a:extLst>
              <a:ext uri="{FF2B5EF4-FFF2-40B4-BE49-F238E27FC236}">
                <a16:creationId xmlns:a16="http://schemas.microsoft.com/office/drawing/2014/main" id="{6FE6B0DB-C8B8-4378-9D46-A7357E52292C}"/>
              </a:ext>
            </a:extLst>
          </p:cNvPr>
          <p:cNvSpPr/>
          <p:nvPr/>
        </p:nvSpPr>
        <p:spPr>
          <a:xfrm>
            <a:off x="811065" y="2463975"/>
            <a:ext cx="7436506" cy="1035908"/>
          </a:xfrm>
          <a:prstGeom prst="round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57175" indent="-257175" algn="r" rtl="1">
              <a:buFont typeface="Arial" panose="020B0604020202020204" pitchFamily="34" charset="0"/>
              <a:buChar char="•"/>
            </a:pPr>
            <a:r>
              <a:rPr lang="ar-SA" dirty="0">
                <a:solidFill>
                  <a:schemeClr val="bg1"/>
                </a:solidFill>
                <a:latin typeface="Traditional Arabic" panose="02020603050405020304" pitchFamily="18" charset="-78"/>
                <a:cs typeface="Traditional Arabic" panose="02020603050405020304" pitchFamily="18" charset="-78"/>
              </a:rPr>
              <a:t>يتم اتخاذ القرار بالإجماع أو الأغلبية عند انتهاء عملية التحليل والتباحث التي يجريها أعضاء الهيئة.</a:t>
            </a:r>
            <a:endParaRPr lang="tr-TR" dirty="0">
              <a:solidFill>
                <a:schemeClr val="bg1"/>
              </a:solidFill>
              <a:latin typeface="Traditional Arabic" panose="02020603050405020304" pitchFamily="18" charset="-78"/>
              <a:cs typeface="Traditional Arabic" panose="02020603050405020304" pitchFamily="18" charset="-78"/>
            </a:endParaRPr>
          </a:p>
        </p:txBody>
      </p:sp>
      <p:sp>
        <p:nvSpPr>
          <p:cNvPr id="8" name="Yuvarlatılmış Dikdörtgen 7">
            <a:extLst>
              <a:ext uri="{FF2B5EF4-FFF2-40B4-BE49-F238E27FC236}">
                <a16:creationId xmlns:a16="http://schemas.microsoft.com/office/drawing/2014/main" id="{33A7B987-D238-4C0E-970A-198BAB1B0E25}"/>
              </a:ext>
            </a:extLst>
          </p:cNvPr>
          <p:cNvSpPr/>
          <p:nvPr/>
        </p:nvSpPr>
        <p:spPr>
          <a:xfrm>
            <a:off x="811065" y="1362456"/>
            <a:ext cx="7436506" cy="973451"/>
          </a:xfrm>
          <a:prstGeom prst="round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57175" indent="-257175" algn="just" rtl="1">
              <a:buFont typeface="Arial" panose="020B0604020202020204" pitchFamily="34" charset="0"/>
              <a:buChar char="•"/>
            </a:pPr>
            <a:r>
              <a:rPr lang="ar-SA" dirty="0">
                <a:solidFill>
                  <a:schemeClr val="bg1"/>
                </a:solidFill>
                <a:latin typeface="Traditional Arabic" panose="02020603050405020304" pitchFamily="18" charset="-78"/>
                <a:cs typeface="Traditional Arabic" panose="02020603050405020304" pitchFamily="18" charset="-78"/>
              </a:rPr>
              <a:t>بإمكان ممثل المؤسسة ذات الصلة أو الخبراء في هذا المجال الاشتراك باجتماعات الهيئة الشرعية وذلك حسب موضوع الاجتماع، على أن تكون جلسة اتخاذ القرار مغلقة.</a:t>
            </a:r>
            <a:endParaRPr lang="tr-TR" dirty="0">
              <a:solidFill>
                <a:schemeClr val="bg1"/>
              </a:solidFill>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1466931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çerik Yer Tutucusu 3">
            <a:extLst>
              <a:ext uri="{FF2B5EF4-FFF2-40B4-BE49-F238E27FC236}">
                <a16:creationId xmlns:a16="http://schemas.microsoft.com/office/drawing/2014/main" id="{9677B174-58B5-484D-83AE-245F57C308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Resim 5">
            <a:extLst>
              <a:ext uri="{FF2B5EF4-FFF2-40B4-BE49-F238E27FC236}">
                <a16:creationId xmlns:a16="http://schemas.microsoft.com/office/drawing/2014/main" id="{1DD812FC-D75B-4BDF-BC61-4592B7DD9B0A}"/>
              </a:ext>
            </a:extLst>
          </p:cNvPr>
          <p:cNvPicPr>
            <a:picLocks noChangeAspect="1"/>
          </p:cNvPicPr>
          <p:nvPr/>
        </p:nvPicPr>
        <p:blipFill rotWithShape="1">
          <a:blip r:embed="rId4">
            <a:extLst>
              <a:ext uri="{28A0092B-C50C-407E-A947-70E740481C1C}">
                <a14:useLocalDpi xmlns:a14="http://schemas.microsoft.com/office/drawing/2010/main" val="0"/>
              </a:ext>
            </a:extLst>
          </a:blip>
          <a:srcRect l="16474" r="1581" b="67355"/>
          <a:stretch/>
        </p:blipFill>
        <p:spPr>
          <a:xfrm>
            <a:off x="6819646" y="127044"/>
            <a:ext cx="2273641" cy="905748"/>
          </a:xfrm>
          <a:prstGeom prst="rect">
            <a:avLst/>
          </a:prstGeom>
        </p:spPr>
      </p:pic>
      <p:pic>
        <p:nvPicPr>
          <p:cNvPr id="5" name="Resim 4">
            <a:extLst>
              <a:ext uri="{FF2B5EF4-FFF2-40B4-BE49-F238E27FC236}">
                <a16:creationId xmlns:a16="http://schemas.microsoft.com/office/drawing/2014/main" id="{BE7E23FC-9448-4C6D-9D78-A9E67D97E122}"/>
              </a:ext>
            </a:extLst>
          </p:cNvPr>
          <p:cNvPicPr>
            <a:picLocks noChangeAspect="1"/>
          </p:cNvPicPr>
          <p:nvPr/>
        </p:nvPicPr>
        <p:blipFill>
          <a:blip r:embed="rId5"/>
          <a:stretch>
            <a:fillRect/>
          </a:stretch>
        </p:blipFill>
        <p:spPr>
          <a:xfrm>
            <a:off x="6971280" y="0"/>
            <a:ext cx="1970372" cy="1970372"/>
          </a:xfrm>
          <a:prstGeom prst="rect">
            <a:avLst/>
          </a:prstGeom>
        </p:spPr>
      </p:pic>
      <p:sp>
        <p:nvSpPr>
          <p:cNvPr id="8" name="Dikdörtgen 7">
            <a:extLst>
              <a:ext uri="{FF2B5EF4-FFF2-40B4-BE49-F238E27FC236}">
                <a16:creationId xmlns:a16="http://schemas.microsoft.com/office/drawing/2014/main" id="{D300B7BB-083F-48BB-BC0A-E2C4920ECFB2}"/>
              </a:ext>
            </a:extLst>
          </p:cNvPr>
          <p:cNvSpPr/>
          <p:nvPr/>
        </p:nvSpPr>
        <p:spPr>
          <a:xfrm>
            <a:off x="1752333" y="2890691"/>
            <a:ext cx="6040581" cy="132343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scene3d>
              <a:camera prst="orthographicFront"/>
              <a:lightRig rig="threePt" dir="t"/>
            </a:scene3d>
            <a:sp3d extrusionH="57150">
              <a:bevelT w="82550" h="38100" prst="coolSlant"/>
            </a:sp3d>
          </a:bodyPr>
          <a:lstStyle/>
          <a:p>
            <a:pPr algn="ctr"/>
            <a:r>
              <a:rPr lang="ar-SA" sz="8000" b="1" dirty="0">
                <a:solidFill>
                  <a:srgbClr val="002060"/>
                </a:solidFill>
                <a:effectLst>
                  <a:outerShdw blurRad="50800" dist="38100" dir="13500000" algn="br" rotWithShape="0">
                    <a:prstClr val="black">
                      <a:alpha val="40000"/>
                    </a:prstClr>
                  </a:outerShdw>
                </a:effectLst>
                <a:latin typeface="Traditional Arabic" panose="02020603050405020304" pitchFamily="18" charset="-78"/>
                <a:cs typeface="Traditional Arabic" panose="02020603050405020304" pitchFamily="18" charset="-78"/>
              </a:rPr>
              <a:t>شكرا جزيلا</a:t>
            </a:r>
            <a:endParaRPr lang="tr-TR" sz="8000" b="1" dirty="0">
              <a:solidFill>
                <a:srgbClr val="002060"/>
              </a:solidFill>
              <a:effectLst>
                <a:outerShdw blurRad="50800" dist="38100" dir="13500000" algn="br" rotWithShape="0">
                  <a:prstClr val="black">
                    <a:alpha val="40000"/>
                  </a:prstClr>
                </a:outerShdw>
              </a:effectLst>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3202330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60611CA6-9B69-4433-A512-9AE8EB3056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7474226" y="0"/>
            <a:ext cx="1325217" cy="132521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Diyagram 1">
            <a:extLst>
              <a:ext uri="{FF2B5EF4-FFF2-40B4-BE49-F238E27FC236}">
                <a16:creationId xmlns:a16="http://schemas.microsoft.com/office/drawing/2014/main" id="{6AFC5CF4-33E8-4BDB-A99A-8C3391063559}"/>
              </a:ext>
            </a:extLst>
          </p:cNvPr>
          <p:cNvGraphicFramePr/>
          <p:nvPr>
            <p:extLst>
              <p:ext uri="{D42A27DB-BD31-4B8C-83A1-F6EECF244321}">
                <p14:modId xmlns:p14="http://schemas.microsoft.com/office/powerpoint/2010/main" val="4151104201"/>
              </p:ext>
            </p:extLst>
          </p:nvPr>
        </p:nvGraphicFramePr>
        <p:xfrm>
          <a:off x="227146" y="1625638"/>
          <a:ext cx="8689707" cy="41883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5">
            <a:extLst>
              <a:ext uri="{FF2B5EF4-FFF2-40B4-BE49-F238E27FC236}">
                <a16:creationId xmlns:a16="http://schemas.microsoft.com/office/drawing/2014/main" id="{35710B8B-01E4-4D09-9F79-82E1D5B2233C}"/>
              </a:ext>
            </a:extLst>
          </p:cNvPr>
          <p:cNvSpPr/>
          <p:nvPr/>
        </p:nvSpPr>
        <p:spPr>
          <a:xfrm>
            <a:off x="637528" y="324293"/>
            <a:ext cx="5988719" cy="855150"/>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lIns="270000" anchor="ctr"/>
          <a:lstStyle/>
          <a:p>
            <a:pPr algn="ctr">
              <a:lnSpc>
                <a:spcPts val="3000"/>
              </a:lnSpc>
              <a:defRPr/>
            </a:pPr>
            <a:r>
              <a:rPr lang="ar-SA" sz="2400" b="1" dirty="0">
                <a:solidFill>
                  <a:schemeClr val="bg1"/>
                </a:solidFill>
                <a:latin typeface="Traditional Arabic" panose="02020603050405020304" pitchFamily="18" charset="-78"/>
                <a:cs typeface="Traditional Arabic" panose="02020603050405020304" pitchFamily="18" charset="-78"/>
              </a:rPr>
              <a:t>موقع الهيئة الشرعية لاتحاد البنوك التشاركية التركية في النظام المالي التشاركي في تركيا</a:t>
            </a:r>
            <a:endParaRPr lang="en-GB" sz="2400" b="1" dirty="0">
              <a:solidFill>
                <a:schemeClr val="bg1"/>
              </a:solidFill>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2709854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Yuvarlatılmış Dikdörtgen 3"/>
          <p:cNvSpPr/>
          <p:nvPr/>
        </p:nvSpPr>
        <p:spPr>
          <a:xfrm>
            <a:off x="866204" y="1333858"/>
            <a:ext cx="7411592" cy="2283353"/>
          </a:xfrm>
          <a:prstGeom prst="round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rtl="1">
              <a:buFont typeface="Arial" panose="020B0604020202020204" pitchFamily="34" charset="0"/>
              <a:buChar char="•"/>
            </a:pPr>
            <a:r>
              <a:rPr lang="ar-SA" dirty="0">
                <a:solidFill>
                  <a:schemeClr val="bg1"/>
                </a:solidFill>
                <a:latin typeface="Traditional Arabic" panose="02020603050405020304" pitchFamily="18" charset="-78"/>
                <a:cs typeface="Traditional Arabic" panose="02020603050405020304" pitchFamily="18" charset="-78"/>
              </a:rPr>
              <a:t>اتحاد البنوك التشاركية التركية الواقع مقر إدارته في اسطنبول هو هيئة مهنية تحمل صفة مؤسسة تابعة للقطاع العام.</a:t>
            </a:r>
          </a:p>
          <a:p>
            <a:pPr marL="285750" indent="-285750" algn="just" rtl="1">
              <a:buFont typeface="Arial" panose="020B0604020202020204" pitchFamily="34" charset="0"/>
              <a:buChar char="•"/>
            </a:pPr>
            <a:r>
              <a:rPr lang="ar-SA" dirty="0">
                <a:solidFill>
                  <a:schemeClr val="bg1"/>
                </a:solidFill>
                <a:latin typeface="Traditional Arabic" panose="02020603050405020304" pitchFamily="18" charset="-78"/>
                <a:cs typeface="Traditional Arabic" panose="02020603050405020304" pitchFamily="18" charset="-78"/>
              </a:rPr>
              <a:t>في وقتنا الحاضر هناك ستة بنوك تشاركية تمارس نشاطها في تركيا، كلها أعضاء في اتحاد البنوك التشاركية التركية.  </a:t>
            </a:r>
            <a:endParaRPr lang="tr-TR" dirty="0">
              <a:solidFill>
                <a:schemeClr val="bg1"/>
              </a:solidFill>
              <a:latin typeface="Traditional Arabic" panose="02020603050405020304" pitchFamily="18" charset="-78"/>
              <a:cs typeface="Traditional Arabic" panose="02020603050405020304" pitchFamily="18" charset="-78"/>
            </a:endParaRPr>
          </a:p>
        </p:txBody>
      </p:sp>
      <p:pic>
        <p:nvPicPr>
          <p:cNvPr id="7" name="Picture 2">
            <a:extLst>
              <a:ext uri="{FF2B5EF4-FFF2-40B4-BE49-F238E27FC236}">
                <a16:creationId xmlns:a16="http://schemas.microsoft.com/office/drawing/2014/main" id="{60611CA6-9B69-4433-A512-9AE8EB3056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7467370" y="30015"/>
            <a:ext cx="1249788" cy="124978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5">
            <a:extLst>
              <a:ext uri="{FF2B5EF4-FFF2-40B4-BE49-F238E27FC236}">
                <a16:creationId xmlns:a16="http://schemas.microsoft.com/office/drawing/2014/main" id="{C59FD156-5D70-4E12-BCCC-9B6435E26DE5}"/>
              </a:ext>
            </a:extLst>
          </p:cNvPr>
          <p:cNvSpPr/>
          <p:nvPr/>
        </p:nvSpPr>
        <p:spPr>
          <a:xfrm>
            <a:off x="866203" y="330082"/>
            <a:ext cx="5841507" cy="585794"/>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lIns="270000" anchor="ctr"/>
          <a:lstStyle/>
          <a:p>
            <a:pPr algn="ctr">
              <a:lnSpc>
                <a:spcPts val="3000"/>
              </a:lnSpc>
              <a:defRPr/>
            </a:pPr>
            <a:r>
              <a:rPr lang="ar-SA" sz="2400" b="1" dirty="0">
                <a:solidFill>
                  <a:schemeClr val="bg1"/>
                </a:solidFill>
                <a:latin typeface="Traditional Arabic" panose="02020603050405020304" pitchFamily="18" charset="-78"/>
                <a:cs typeface="Traditional Arabic" panose="02020603050405020304" pitchFamily="18" charset="-78"/>
              </a:rPr>
              <a:t>اتحاد البنوك التشاركية التركية</a:t>
            </a:r>
            <a:endParaRPr lang="en-GB" sz="2400" b="1" dirty="0">
              <a:solidFill>
                <a:schemeClr val="bg1"/>
              </a:solidFill>
              <a:latin typeface="Traditional Arabic" panose="02020603050405020304" pitchFamily="18" charset="-78"/>
              <a:cs typeface="Traditional Arabic" panose="02020603050405020304" pitchFamily="18" charset="-78"/>
            </a:endParaRPr>
          </a:p>
        </p:txBody>
      </p:sp>
      <p:sp>
        <p:nvSpPr>
          <p:cNvPr id="9" name="Yuvarlatılmış Dikdörtgen 33">
            <a:extLst>
              <a:ext uri="{FF2B5EF4-FFF2-40B4-BE49-F238E27FC236}">
                <a16:creationId xmlns:a16="http://schemas.microsoft.com/office/drawing/2014/main" id="{B97D95F3-9724-4EE7-964F-51476406C370}"/>
              </a:ext>
            </a:extLst>
          </p:cNvPr>
          <p:cNvSpPr/>
          <p:nvPr/>
        </p:nvSpPr>
        <p:spPr>
          <a:xfrm>
            <a:off x="866204" y="3884481"/>
            <a:ext cx="7411592" cy="2283353"/>
          </a:xfrm>
          <a:prstGeom prst="round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rtl="1">
              <a:buFont typeface="Arial" panose="020B0604020202020204" pitchFamily="34" charset="0"/>
              <a:buChar char="•"/>
            </a:pPr>
            <a:r>
              <a:rPr lang="ar-SA" dirty="0">
                <a:solidFill>
                  <a:schemeClr val="bg1"/>
                </a:solidFill>
                <a:latin typeface="Traditional Arabic" panose="02020603050405020304" pitchFamily="18" charset="-78"/>
                <a:cs typeface="Traditional Arabic" panose="02020603050405020304" pitchFamily="18" charset="-78"/>
              </a:rPr>
              <a:t>تم تأسيس اتحاد البنوك التشاركية تحت اسم اتحاد المؤسسات المالية الخاصة تنفيذا لقانون الوزارات رقم 4389 وللوائح الاتحاد التنظيمية ذات رقم 2001/3138 الصادر بتاريخ 04.10.2001 وذلك قبل أن يحمل اسمه الحالي اتحاد البنوك التشاركية وفقا لقانون الصيرفة رقم 5411 الصادر بتاريخ 01.11.2005 وتنفيذا للوائح الاتحاد التننظيمية ذات الرقم 2006/10018 الصادرة بتاريخ 28.02.2006     </a:t>
            </a:r>
            <a:endParaRPr lang="tr-TR" dirty="0">
              <a:solidFill>
                <a:schemeClr val="bg1"/>
              </a:solidFill>
              <a:latin typeface="Traditional Arabic" panose="02020603050405020304" pitchFamily="18" charset="-78"/>
              <a:cs typeface="Traditional Arabic" panose="02020603050405020304" pitchFamily="18" charset="-78"/>
            </a:endParaRPr>
          </a:p>
        </p:txBody>
      </p:sp>
      <p:pic>
        <p:nvPicPr>
          <p:cNvPr id="2" name="Resim 1">
            <a:extLst>
              <a:ext uri="{FF2B5EF4-FFF2-40B4-BE49-F238E27FC236}">
                <a16:creationId xmlns:a16="http://schemas.microsoft.com/office/drawing/2014/main" id="{3E648EC1-0A96-4788-AE90-01A735D6CB29}"/>
              </a:ext>
            </a:extLst>
          </p:cNvPr>
          <p:cNvPicPr>
            <a:picLocks noChangeAspect="1"/>
          </p:cNvPicPr>
          <p:nvPr/>
        </p:nvPicPr>
        <p:blipFill>
          <a:blip r:embed="rId3"/>
          <a:stretch>
            <a:fillRect/>
          </a:stretch>
        </p:blipFill>
        <p:spPr>
          <a:xfrm>
            <a:off x="241309" y="2624258"/>
            <a:ext cx="1249788" cy="1609483"/>
          </a:xfrm>
          <a:prstGeom prst="rect">
            <a:avLst/>
          </a:prstGeom>
        </p:spPr>
      </p:pic>
    </p:spTree>
    <p:extLst>
      <p:ext uri="{BB962C8B-B14F-4D97-AF65-F5344CB8AC3E}">
        <p14:creationId xmlns:p14="http://schemas.microsoft.com/office/powerpoint/2010/main" val="805700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Yuvarlatılmış Dikdörtgen 3"/>
          <p:cNvSpPr/>
          <p:nvPr/>
        </p:nvSpPr>
        <p:spPr>
          <a:xfrm>
            <a:off x="866203" y="1304977"/>
            <a:ext cx="2695863" cy="5370393"/>
          </a:xfrm>
          <a:prstGeom prst="round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57175" indent="-257175" algn="just" rtl="1">
              <a:buFont typeface="Arial" panose="020B0604020202020204" pitchFamily="34" charset="0"/>
              <a:buChar char="•"/>
            </a:pPr>
            <a:r>
              <a:rPr lang="ar-SA" dirty="0">
                <a:latin typeface="Traditional Arabic" panose="02020603050405020304" pitchFamily="18" charset="-78"/>
                <a:cs typeface="Traditional Arabic" panose="02020603050405020304" pitchFamily="18" charset="-78"/>
              </a:rPr>
              <a:t>الهيئة الشرعية لاتحاد البنوك التشاركية التركية هي هيئة تم تأسيسها تحت مظلة اتحاد البنوك التشاركية التركية وفقا لقرار مجلس إدارة الاتحاد الصادر بتاريخ 02.05.2018 وذلك تنفيذا لقرار هيئة تنظيم ورقابة عمل البنوك (</a:t>
            </a:r>
            <a:r>
              <a:rPr lang="tr-TR" sz="1600" dirty="0">
                <a:latin typeface="Times New Roman" panose="02020603050405020304" pitchFamily="18" charset="0"/>
                <a:cs typeface="Times New Roman" panose="02020603050405020304" pitchFamily="18" charset="0"/>
              </a:rPr>
              <a:t>BDDK</a:t>
            </a:r>
            <a:r>
              <a:rPr lang="ar-SA" dirty="0">
                <a:latin typeface="Traditional Arabic" panose="02020603050405020304" pitchFamily="18" charset="-78"/>
                <a:cs typeface="Traditional Arabic" panose="02020603050405020304" pitchFamily="18" charset="-78"/>
              </a:rPr>
              <a:t>) ذي الرقم 7736 الصادر بتاريخ 22.02.2018. </a:t>
            </a:r>
            <a:endParaRPr lang="tr-TR" dirty="0">
              <a:latin typeface="Traditional Arabic" panose="02020603050405020304" pitchFamily="18" charset="-78"/>
              <a:cs typeface="Traditional Arabic" panose="02020603050405020304" pitchFamily="18" charset="-78"/>
            </a:endParaRPr>
          </a:p>
        </p:txBody>
      </p:sp>
      <p:pic>
        <p:nvPicPr>
          <p:cNvPr id="7" name="Picture 2">
            <a:extLst>
              <a:ext uri="{FF2B5EF4-FFF2-40B4-BE49-F238E27FC236}">
                <a16:creationId xmlns:a16="http://schemas.microsoft.com/office/drawing/2014/main" id="{60611CA6-9B69-4433-A512-9AE8EB3056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7402295" y="-83136"/>
            <a:ext cx="1304977" cy="130497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5">
            <a:extLst>
              <a:ext uri="{FF2B5EF4-FFF2-40B4-BE49-F238E27FC236}">
                <a16:creationId xmlns:a16="http://schemas.microsoft.com/office/drawing/2014/main" id="{C59FD156-5D70-4E12-BCCC-9B6435E26DE5}"/>
              </a:ext>
            </a:extLst>
          </p:cNvPr>
          <p:cNvSpPr/>
          <p:nvPr/>
        </p:nvSpPr>
        <p:spPr>
          <a:xfrm>
            <a:off x="866203" y="352669"/>
            <a:ext cx="5841507" cy="585794"/>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lIns="270000" anchor="ctr"/>
          <a:lstStyle/>
          <a:p>
            <a:pPr algn="ctr">
              <a:lnSpc>
                <a:spcPts val="3000"/>
              </a:lnSpc>
              <a:defRPr/>
            </a:pPr>
            <a:r>
              <a:rPr lang="ar-SA" sz="2400" b="1" dirty="0">
                <a:solidFill>
                  <a:schemeClr val="bg1"/>
                </a:solidFill>
                <a:latin typeface="Traditional Arabic" panose="02020603050405020304" pitchFamily="18" charset="-78"/>
                <a:cs typeface="Traditional Arabic" panose="02020603050405020304" pitchFamily="18" charset="-78"/>
              </a:rPr>
              <a:t>نشأة الهيئة الشرعية لاتحاد البنوك التشاركية التركية</a:t>
            </a:r>
            <a:endParaRPr lang="en-GB" sz="2400" b="1" dirty="0">
              <a:solidFill>
                <a:schemeClr val="bg1"/>
              </a:solidFill>
              <a:latin typeface="Traditional Arabic" panose="02020603050405020304" pitchFamily="18" charset="-78"/>
              <a:cs typeface="Traditional Arabic" panose="02020603050405020304" pitchFamily="18" charset="-78"/>
            </a:endParaRPr>
          </a:p>
        </p:txBody>
      </p:sp>
      <p:sp>
        <p:nvSpPr>
          <p:cNvPr id="9" name="Yuvarlatılmış Dikdörtgen 33">
            <a:extLst>
              <a:ext uri="{FF2B5EF4-FFF2-40B4-BE49-F238E27FC236}">
                <a16:creationId xmlns:a16="http://schemas.microsoft.com/office/drawing/2014/main" id="{B97D95F3-9724-4EE7-964F-51476406C370}"/>
              </a:ext>
            </a:extLst>
          </p:cNvPr>
          <p:cNvSpPr/>
          <p:nvPr/>
        </p:nvSpPr>
        <p:spPr>
          <a:xfrm>
            <a:off x="3933513" y="1321532"/>
            <a:ext cx="4773759" cy="3168582"/>
          </a:xfrm>
          <a:prstGeom prst="round2Diag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rtl="1">
              <a:buFont typeface="Arial" panose="020B0604020202020204" pitchFamily="34" charset="0"/>
              <a:buChar char="•"/>
            </a:pPr>
            <a:r>
              <a:rPr lang="ar-SA" dirty="0">
                <a:latin typeface="Traditional Arabic" panose="02020603050405020304" pitchFamily="18" charset="-78"/>
                <a:cs typeface="Traditional Arabic" panose="02020603050405020304" pitchFamily="18" charset="-78"/>
              </a:rPr>
              <a:t>تمارس الهيئة الشرعية أنشطتها العلمية والإدارية في ضوء "اللائحة التنظيمة المتعلقة بأصول وأساسيات نشأة الهيئة الشرعية وعملها ومهامها" ذات الرقم 253 الصادرة بتاريخ 02.04.2018 وفي إطار "القانون الداخلي المتعلق بأصول وأساسيات عمل الهيئة الشرعية" ذي الرقم 260/2 الصادر بتاريخ 27.06.2018.  </a:t>
            </a:r>
            <a:endParaRPr lang="tr-TR" dirty="0">
              <a:latin typeface="Traditional Arabic" panose="02020603050405020304" pitchFamily="18" charset="-78"/>
              <a:cs typeface="Traditional Arabic" panose="02020603050405020304" pitchFamily="18" charset="-78"/>
            </a:endParaRPr>
          </a:p>
        </p:txBody>
      </p:sp>
      <p:sp>
        <p:nvSpPr>
          <p:cNvPr id="11" name="Yuvarlatılmış Dikdörtgen 36">
            <a:extLst>
              <a:ext uri="{FF2B5EF4-FFF2-40B4-BE49-F238E27FC236}">
                <a16:creationId xmlns:a16="http://schemas.microsoft.com/office/drawing/2014/main" id="{82EA44CB-1779-4782-A58A-1680B2049B28}"/>
              </a:ext>
            </a:extLst>
          </p:cNvPr>
          <p:cNvSpPr/>
          <p:nvPr/>
        </p:nvSpPr>
        <p:spPr>
          <a:xfrm>
            <a:off x="3933513" y="4689495"/>
            <a:ext cx="4773759" cy="1815836"/>
          </a:xfrm>
          <a:prstGeom prst="round2Diag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r" rtl="1">
              <a:buFont typeface="Arial" panose="020B0604020202020204" pitchFamily="34" charset="0"/>
              <a:buChar char="•"/>
            </a:pPr>
            <a:r>
              <a:rPr lang="ar-SA" dirty="0">
                <a:latin typeface="Traditional Arabic" panose="02020603050405020304" pitchFamily="18" charset="-78"/>
                <a:cs typeface="Traditional Arabic" panose="02020603050405020304" pitchFamily="18" charset="-78"/>
              </a:rPr>
              <a:t>تم تعيين أول أعضاء الهيئة بتاريخ 2 مايو/آيار 2018.</a:t>
            </a:r>
          </a:p>
          <a:p>
            <a:pPr marL="285750" indent="-285750" algn="r" rtl="1">
              <a:buFont typeface="Arial" panose="020B0604020202020204" pitchFamily="34" charset="0"/>
              <a:buChar char="•"/>
            </a:pPr>
            <a:r>
              <a:rPr lang="ar-SA" dirty="0">
                <a:latin typeface="Traditional Arabic" panose="02020603050405020304" pitchFamily="18" charset="-78"/>
                <a:cs typeface="Traditional Arabic" panose="02020603050405020304" pitchFamily="18" charset="-78"/>
              </a:rPr>
              <a:t>تم عقد أول اجتماع للهيئة بتاريخ 10 مايو/آيار 2018.</a:t>
            </a:r>
            <a:endParaRPr lang="tr-TR" dirty="0"/>
          </a:p>
        </p:txBody>
      </p:sp>
    </p:spTree>
    <p:extLst>
      <p:ext uri="{BB962C8B-B14F-4D97-AF65-F5344CB8AC3E}">
        <p14:creationId xmlns:p14="http://schemas.microsoft.com/office/powerpoint/2010/main" val="2374869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5" name="Diyagram 4">
            <a:extLst>
              <a:ext uri="{FF2B5EF4-FFF2-40B4-BE49-F238E27FC236}">
                <a16:creationId xmlns:a16="http://schemas.microsoft.com/office/drawing/2014/main" id="{1713E61C-8B5F-4E05-8AEE-66B35EFADAFF}"/>
              </a:ext>
            </a:extLst>
          </p:cNvPr>
          <p:cNvGraphicFramePr/>
          <p:nvPr/>
        </p:nvGraphicFramePr>
        <p:xfrm>
          <a:off x="6303832" y="3002309"/>
          <a:ext cx="2508621" cy="3609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2">
            <a:extLst>
              <a:ext uri="{FF2B5EF4-FFF2-40B4-BE49-F238E27FC236}">
                <a16:creationId xmlns:a16="http://schemas.microsoft.com/office/drawing/2014/main" id="{FDB350C3-C504-4F58-A9B7-E9DC5F86D8D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p:blipFill>
        <p:spPr bwMode="auto">
          <a:xfrm>
            <a:off x="7459352" y="0"/>
            <a:ext cx="1353101" cy="13531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5">
            <a:extLst>
              <a:ext uri="{FF2B5EF4-FFF2-40B4-BE49-F238E27FC236}">
                <a16:creationId xmlns:a16="http://schemas.microsoft.com/office/drawing/2014/main" id="{6C718548-3E6B-49D0-8DC7-F63BEBC677DF}"/>
              </a:ext>
            </a:extLst>
          </p:cNvPr>
          <p:cNvSpPr/>
          <p:nvPr/>
        </p:nvSpPr>
        <p:spPr>
          <a:xfrm>
            <a:off x="585904" y="352669"/>
            <a:ext cx="5841507" cy="585794"/>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lIns="270000" anchor="ctr"/>
          <a:lstStyle/>
          <a:p>
            <a:pPr algn="ctr">
              <a:lnSpc>
                <a:spcPts val="3000"/>
              </a:lnSpc>
              <a:defRPr/>
            </a:pPr>
            <a:r>
              <a:rPr lang="ar-SA" sz="2400" b="1" dirty="0">
                <a:solidFill>
                  <a:schemeClr val="bg1"/>
                </a:solidFill>
                <a:latin typeface="Traditional Arabic" panose="02020603050405020304" pitchFamily="18" charset="-78"/>
                <a:cs typeface="Traditional Arabic" panose="02020603050405020304" pitchFamily="18" charset="-78"/>
              </a:rPr>
              <a:t>الهيئة الشرعية لاتحاد البنوك التشاركية التركية</a:t>
            </a:r>
            <a:endParaRPr lang="en-GB" sz="2400" b="1" dirty="0">
              <a:solidFill>
                <a:schemeClr val="bg1"/>
              </a:solidFill>
              <a:latin typeface="Traditional Arabic" panose="02020603050405020304" pitchFamily="18" charset="-78"/>
              <a:cs typeface="Traditional Arabic" panose="02020603050405020304" pitchFamily="18" charset="-78"/>
            </a:endParaRPr>
          </a:p>
        </p:txBody>
      </p:sp>
      <p:graphicFrame>
        <p:nvGraphicFramePr>
          <p:cNvPr id="2" name="Diyagram 1">
            <a:extLst>
              <a:ext uri="{FF2B5EF4-FFF2-40B4-BE49-F238E27FC236}">
                <a16:creationId xmlns:a16="http://schemas.microsoft.com/office/drawing/2014/main" id="{98370AB0-09D0-44E2-881C-D386201F77D8}"/>
              </a:ext>
            </a:extLst>
          </p:cNvPr>
          <p:cNvGraphicFramePr/>
          <p:nvPr>
            <p:extLst>
              <p:ext uri="{D42A27DB-BD31-4B8C-83A1-F6EECF244321}">
                <p14:modId xmlns:p14="http://schemas.microsoft.com/office/powerpoint/2010/main" val="1412051784"/>
              </p:ext>
            </p:extLst>
          </p:nvPr>
        </p:nvGraphicFramePr>
        <p:xfrm>
          <a:off x="620973" y="1517029"/>
          <a:ext cx="7902053" cy="440357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6" name="Resim 5">
            <a:extLst>
              <a:ext uri="{FF2B5EF4-FFF2-40B4-BE49-F238E27FC236}">
                <a16:creationId xmlns:a16="http://schemas.microsoft.com/office/drawing/2014/main" id="{4C8C5BFB-7A4A-44AC-9B7C-208A5564F36E}"/>
              </a:ext>
            </a:extLst>
          </p:cNvPr>
          <p:cNvPicPr>
            <a:picLocks noChangeAspect="1"/>
          </p:cNvPicPr>
          <p:nvPr/>
        </p:nvPicPr>
        <p:blipFill>
          <a:blip r:embed="rId13"/>
          <a:stretch>
            <a:fillRect/>
          </a:stretch>
        </p:blipFill>
        <p:spPr>
          <a:xfrm>
            <a:off x="283568" y="4311122"/>
            <a:ext cx="1249788" cy="1609483"/>
          </a:xfrm>
          <a:prstGeom prst="rect">
            <a:avLst/>
          </a:prstGeom>
        </p:spPr>
      </p:pic>
    </p:spTree>
    <p:extLst>
      <p:ext uri="{BB962C8B-B14F-4D97-AF65-F5344CB8AC3E}">
        <p14:creationId xmlns:p14="http://schemas.microsoft.com/office/powerpoint/2010/main" val="1505491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8" name="Yuvarlatılmış Dikdörtgen 7"/>
          <p:cNvSpPr/>
          <p:nvPr/>
        </p:nvSpPr>
        <p:spPr>
          <a:xfrm>
            <a:off x="1095331" y="3498409"/>
            <a:ext cx="7411592" cy="2908607"/>
          </a:xfrm>
          <a:prstGeom prst="round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33375" indent="-257175" algn="just" rtl="1">
              <a:buFont typeface="Wingdings" panose="05000000000000000000" pitchFamily="2" charset="2"/>
              <a:buChar char="§"/>
            </a:pPr>
            <a:r>
              <a:rPr lang="ar-SA" dirty="0">
                <a:solidFill>
                  <a:schemeClr val="bg1"/>
                </a:solidFill>
                <a:latin typeface="Traditional Arabic" panose="02020603050405020304" pitchFamily="18" charset="-78"/>
                <a:cs typeface="Traditional Arabic" panose="02020603050405020304" pitchFamily="18" charset="-78"/>
              </a:rPr>
              <a:t>يشترط في أربعة من أعضاء الهيئة الشرعية الحصول على درجة الدكتوراة في مجال العلوم الإسلامية</a:t>
            </a:r>
          </a:p>
          <a:p>
            <a:pPr marL="333375" indent="-257175" algn="just" rtl="1">
              <a:buFont typeface="Wingdings" panose="05000000000000000000" pitchFamily="2" charset="2"/>
              <a:buChar char="§"/>
            </a:pPr>
            <a:r>
              <a:rPr lang="ar-SA" dirty="0">
                <a:solidFill>
                  <a:schemeClr val="bg1"/>
                </a:solidFill>
                <a:latin typeface="Traditional Arabic" panose="02020603050405020304" pitchFamily="18" charset="-78"/>
                <a:cs typeface="Traditional Arabic" panose="02020603050405020304" pitchFamily="18" charset="-78"/>
              </a:rPr>
              <a:t>يختار العضو الخامس من بين أعضاء المجلس الأعلى للشؤون الدينية الذين تم ترشيحهم من قبل رئاسة الشؤون الدينية.</a:t>
            </a:r>
          </a:p>
          <a:p>
            <a:pPr marL="333375" indent="-257175" algn="just" rtl="1">
              <a:buFont typeface="Wingdings" panose="05000000000000000000" pitchFamily="2" charset="2"/>
              <a:buChar char="§"/>
            </a:pPr>
            <a:r>
              <a:rPr lang="ar-SA" dirty="0">
                <a:solidFill>
                  <a:schemeClr val="bg1"/>
                </a:solidFill>
                <a:latin typeface="Traditional Arabic" panose="02020603050405020304" pitchFamily="18" charset="-78"/>
                <a:cs typeface="Traditional Arabic" panose="02020603050405020304" pitchFamily="18" charset="-78"/>
              </a:rPr>
              <a:t>يشترط في العضو السادس أن يكون حاصلا على شهادة البكالوريوس أو الماجستير في الاقتصاد أو إدارة الأعمال أو المالية أو الصيرفة أو الحقوق أو اختصاص معادل مع امتلاك خبرة سبع سنوات على الأقل في مجال الصيرفة التشاركية.</a:t>
            </a:r>
          </a:p>
          <a:p>
            <a:pPr marL="333375" indent="-257175" algn="just" rtl="1">
              <a:buFont typeface="Wingdings" panose="05000000000000000000" pitchFamily="2" charset="2"/>
              <a:buChar char="§"/>
            </a:pPr>
            <a:r>
              <a:rPr lang="ar-SA" dirty="0">
                <a:solidFill>
                  <a:schemeClr val="bg1"/>
                </a:solidFill>
                <a:latin typeface="Traditional Arabic" panose="02020603050405020304" pitchFamily="18" charset="-78"/>
                <a:cs typeface="Traditional Arabic" panose="02020603050405020304" pitchFamily="18" charset="-78"/>
              </a:rPr>
              <a:t>يشترط في العضو السابع أن يكون حاصلا على شهادة البكالوريوس في القانون   </a:t>
            </a:r>
            <a:endParaRPr lang="tr-TR" dirty="0">
              <a:solidFill>
                <a:schemeClr val="bg1"/>
              </a:solidFill>
              <a:latin typeface="Traditional Arabic" panose="02020603050405020304" pitchFamily="18" charset="-78"/>
              <a:cs typeface="Traditional Arabic" panose="02020603050405020304" pitchFamily="18" charset="-78"/>
            </a:endParaRPr>
          </a:p>
        </p:txBody>
      </p:sp>
      <p:pic>
        <p:nvPicPr>
          <p:cNvPr id="9" name="Picture 2">
            <a:extLst>
              <a:ext uri="{FF2B5EF4-FFF2-40B4-BE49-F238E27FC236}">
                <a16:creationId xmlns:a16="http://schemas.microsoft.com/office/drawing/2014/main" id="{FDB350C3-C504-4F58-A9B7-E9DC5F86D8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7302850" y="-105952"/>
            <a:ext cx="1409746" cy="140974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5">
            <a:extLst>
              <a:ext uri="{FF2B5EF4-FFF2-40B4-BE49-F238E27FC236}">
                <a16:creationId xmlns:a16="http://schemas.microsoft.com/office/drawing/2014/main" id="{6C718548-3E6B-49D0-8DC7-F63BEBC677DF}"/>
              </a:ext>
            </a:extLst>
          </p:cNvPr>
          <p:cNvSpPr/>
          <p:nvPr/>
        </p:nvSpPr>
        <p:spPr>
          <a:xfrm>
            <a:off x="816377" y="352669"/>
            <a:ext cx="5841507" cy="585794"/>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lIns="270000" anchor="ctr"/>
          <a:lstStyle/>
          <a:p>
            <a:pPr algn="ctr">
              <a:lnSpc>
                <a:spcPts val="3000"/>
              </a:lnSpc>
              <a:defRPr/>
            </a:pPr>
            <a:r>
              <a:rPr lang="ar-SA" sz="2400" b="1" dirty="0">
                <a:solidFill>
                  <a:schemeClr val="bg1"/>
                </a:solidFill>
                <a:latin typeface="Traditional Arabic" panose="02020603050405020304" pitchFamily="18" charset="-78"/>
                <a:cs typeface="Traditional Arabic" panose="02020603050405020304" pitchFamily="18" charset="-78"/>
              </a:rPr>
              <a:t>أعضاء الهيئة الشرعية لاتحاد البنوك التشاركية التركية</a:t>
            </a:r>
            <a:endParaRPr lang="en-GB" sz="2400" b="1" dirty="0">
              <a:solidFill>
                <a:schemeClr val="bg1"/>
              </a:solidFill>
              <a:latin typeface="Traditional Arabic" panose="02020603050405020304" pitchFamily="18" charset="-78"/>
              <a:cs typeface="Traditional Arabic" panose="02020603050405020304" pitchFamily="18" charset="-78"/>
            </a:endParaRPr>
          </a:p>
        </p:txBody>
      </p:sp>
      <p:sp>
        <p:nvSpPr>
          <p:cNvPr id="11" name="Yuvarlatılmış Dikdörtgen 36">
            <a:extLst>
              <a:ext uri="{FF2B5EF4-FFF2-40B4-BE49-F238E27FC236}">
                <a16:creationId xmlns:a16="http://schemas.microsoft.com/office/drawing/2014/main" id="{A4813EC2-EFB5-4FB4-88A6-C7E2D577757C}"/>
              </a:ext>
            </a:extLst>
          </p:cNvPr>
          <p:cNvSpPr/>
          <p:nvPr/>
        </p:nvSpPr>
        <p:spPr>
          <a:xfrm>
            <a:off x="4801127" y="1292983"/>
            <a:ext cx="3206596" cy="1892861"/>
          </a:xfrm>
          <a:prstGeom prst="flowChartOffpageConnector">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33375" algn="just" rtl="1"/>
            <a:r>
              <a:rPr lang="ar-SA" dirty="0">
                <a:solidFill>
                  <a:schemeClr val="bg1"/>
                </a:solidFill>
                <a:latin typeface="Traditional Arabic" panose="02020603050405020304" pitchFamily="18" charset="-78"/>
                <a:cs typeface="Traditional Arabic" panose="02020603050405020304" pitchFamily="18" charset="-78"/>
              </a:rPr>
              <a:t>تقوم الهيئة الشرعية بنشر آرائها وتوصياتها في ضوء قراراتها التي تم اتخاذها في الاجتماعات الاعتيادية بالإجماع أو الأكثرية</a:t>
            </a:r>
            <a:endParaRPr lang="tr-TR" dirty="0">
              <a:solidFill>
                <a:schemeClr val="bg1"/>
              </a:solidFill>
              <a:latin typeface="Traditional Arabic" panose="02020603050405020304" pitchFamily="18" charset="-78"/>
              <a:cs typeface="Traditional Arabic" panose="02020603050405020304" pitchFamily="18" charset="-78"/>
            </a:endParaRPr>
          </a:p>
        </p:txBody>
      </p:sp>
      <p:sp>
        <p:nvSpPr>
          <p:cNvPr id="12" name="Yuvarlatılmış Dikdörtgen 36">
            <a:extLst>
              <a:ext uri="{FF2B5EF4-FFF2-40B4-BE49-F238E27FC236}">
                <a16:creationId xmlns:a16="http://schemas.microsoft.com/office/drawing/2014/main" id="{936A47BA-C5A8-43E4-8911-ABDC1B66CEF6}"/>
              </a:ext>
            </a:extLst>
          </p:cNvPr>
          <p:cNvSpPr/>
          <p:nvPr/>
        </p:nvSpPr>
        <p:spPr>
          <a:xfrm>
            <a:off x="1365404" y="1292983"/>
            <a:ext cx="3206596" cy="1850905"/>
          </a:xfrm>
          <a:prstGeom prst="flowChartOffpageConnector">
            <a:avLst/>
          </a:prstGeom>
          <a:solidFill>
            <a:srgbClr val="002060"/>
          </a:solidFill>
          <a:ln>
            <a:noFill/>
          </a:ln>
          <a:effectLst>
            <a:outerShdw blurRad="44450" dist="27940" dir="5400000" sx="92000" sy="92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33375" algn="just" rtl="1"/>
            <a:r>
              <a:rPr lang="ar-SA" dirty="0">
                <a:solidFill>
                  <a:schemeClr val="bg1"/>
                </a:solidFill>
                <a:latin typeface="Traditional Arabic" panose="02020603050405020304" pitchFamily="18" charset="-78"/>
                <a:cs typeface="Traditional Arabic" panose="02020603050405020304" pitchFamily="18" charset="-78"/>
              </a:rPr>
              <a:t>تتكون الهيئة من سبعة أعضاء يمارسون مهامهم لمدة </a:t>
            </a:r>
            <a:r>
              <a:rPr lang="ar-AE">
                <a:solidFill>
                  <a:schemeClr val="bg1"/>
                </a:solidFill>
                <a:latin typeface="Traditional Arabic" panose="02020603050405020304" pitchFamily="18" charset="-78"/>
                <a:cs typeface="Traditional Arabic" panose="02020603050405020304" pitchFamily="18" charset="-78"/>
              </a:rPr>
              <a:t>أربع</a:t>
            </a:r>
            <a:r>
              <a:rPr lang="ar-SA">
                <a:solidFill>
                  <a:schemeClr val="bg1"/>
                </a:solidFill>
                <a:latin typeface="Traditional Arabic" panose="02020603050405020304" pitchFamily="18" charset="-78"/>
                <a:cs typeface="Traditional Arabic" panose="02020603050405020304" pitchFamily="18" charset="-78"/>
              </a:rPr>
              <a:t> </a:t>
            </a:r>
            <a:r>
              <a:rPr lang="ar-SA" dirty="0">
                <a:solidFill>
                  <a:schemeClr val="bg1"/>
                </a:solidFill>
                <a:latin typeface="Traditional Arabic" panose="02020603050405020304" pitchFamily="18" charset="-78"/>
                <a:cs typeface="Traditional Arabic" panose="02020603050405020304" pitchFamily="18" charset="-78"/>
              </a:rPr>
              <a:t>سنوات</a:t>
            </a:r>
            <a:endParaRPr lang="tr-TR" dirty="0">
              <a:solidFill>
                <a:schemeClr val="bg1"/>
              </a:solidFill>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2297736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60611CA6-9B69-4433-A512-9AE8EB3056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7340024" y="-75389"/>
            <a:ext cx="1441909" cy="144190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5">
            <a:extLst>
              <a:ext uri="{FF2B5EF4-FFF2-40B4-BE49-F238E27FC236}">
                <a16:creationId xmlns:a16="http://schemas.microsoft.com/office/drawing/2014/main" id="{C59FD156-5D70-4E12-BCCC-9B6435E26DE5}"/>
              </a:ext>
            </a:extLst>
          </p:cNvPr>
          <p:cNvSpPr/>
          <p:nvPr/>
        </p:nvSpPr>
        <p:spPr>
          <a:xfrm>
            <a:off x="362067" y="352669"/>
            <a:ext cx="5841507" cy="585794"/>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lIns="270000" anchor="ctr"/>
          <a:lstStyle/>
          <a:p>
            <a:pPr algn="ctr">
              <a:lnSpc>
                <a:spcPts val="3000"/>
              </a:lnSpc>
              <a:defRPr/>
            </a:pPr>
            <a:r>
              <a:rPr lang="ar-SA" sz="2400" b="1" dirty="0">
                <a:solidFill>
                  <a:schemeClr val="bg1"/>
                </a:solidFill>
                <a:latin typeface="Traditional Arabic" panose="02020603050405020304" pitchFamily="18" charset="-78"/>
                <a:cs typeface="Traditional Arabic" panose="02020603050405020304" pitchFamily="18" charset="-78"/>
              </a:rPr>
              <a:t>أعضاء الهيئة الشرعية لاتحاد البنوك التشاركية التركية</a:t>
            </a:r>
            <a:endParaRPr lang="en-GB" sz="2400" b="1" dirty="0">
              <a:solidFill>
                <a:schemeClr val="bg1"/>
              </a:solidFill>
              <a:latin typeface="Traditional Arabic" panose="02020603050405020304" pitchFamily="18" charset="-78"/>
              <a:cs typeface="Traditional Arabic" panose="02020603050405020304" pitchFamily="18" charset="-78"/>
            </a:endParaRPr>
          </a:p>
        </p:txBody>
      </p:sp>
      <p:pic>
        <p:nvPicPr>
          <p:cNvPr id="6" name="Resim 5">
            <a:extLst>
              <a:ext uri="{FF2B5EF4-FFF2-40B4-BE49-F238E27FC236}">
                <a16:creationId xmlns:a16="http://schemas.microsoft.com/office/drawing/2014/main" id="{50D8C76C-D9E0-42C4-88BB-7E49C6690798}"/>
              </a:ext>
            </a:extLst>
          </p:cNvPr>
          <p:cNvPicPr>
            <a:picLocks noChangeAspect="1"/>
          </p:cNvPicPr>
          <p:nvPr/>
        </p:nvPicPr>
        <p:blipFill rotWithShape="1">
          <a:blip r:embed="rId3"/>
          <a:srcRect l="9838" t="33618" r="69594" b="45085"/>
          <a:stretch/>
        </p:blipFill>
        <p:spPr>
          <a:xfrm>
            <a:off x="1629416" y="1308610"/>
            <a:ext cx="2778602" cy="1698027"/>
          </a:xfrm>
          <a:prstGeom prst="rect">
            <a:avLst/>
          </a:prstGeom>
          <a:ln w="28575">
            <a:solidFill>
              <a:srgbClr val="002060"/>
            </a:solidFill>
          </a:ln>
          <a:effectLst>
            <a:outerShdw blurRad="292100" dist="139700" dir="2700000" algn="tl" rotWithShape="0">
              <a:srgbClr val="333333">
                <a:alpha val="65000"/>
              </a:srgbClr>
            </a:outerShdw>
          </a:effectLst>
        </p:spPr>
      </p:pic>
      <p:pic>
        <p:nvPicPr>
          <p:cNvPr id="10" name="Resim 9">
            <a:extLst>
              <a:ext uri="{FF2B5EF4-FFF2-40B4-BE49-F238E27FC236}">
                <a16:creationId xmlns:a16="http://schemas.microsoft.com/office/drawing/2014/main" id="{02A34A13-243E-4341-AE9E-D9F8BE3A87AD}"/>
              </a:ext>
            </a:extLst>
          </p:cNvPr>
          <p:cNvPicPr>
            <a:picLocks noChangeAspect="1"/>
          </p:cNvPicPr>
          <p:nvPr/>
        </p:nvPicPr>
        <p:blipFill rotWithShape="1">
          <a:blip r:embed="rId3"/>
          <a:srcRect l="37368" t="33618" r="41786" b="44617"/>
          <a:stretch/>
        </p:blipFill>
        <p:spPr>
          <a:xfrm>
            <a:off x="4757293" y="1325330"/>
            <a:ext cx="2892562" cy="1698027"/>
          </a:xfrm>
          <a:prstGeom prst="rect">
            <a:avLst/>
          </a:prstGeom>
          <a:ln w="28575">
            <a:solidFill>
              <a:srgbClr val="002060"/>
            </a:solidFill>
          </a:ln>
          <a:effectLst>
            <a:outerShdw blurRad="292100" dist="139700" dir="2700000" algn="tl" rotWithShape="0">
              <a:srgbClr val="333333">
                <a:alpha val="65000"/>
              </a:srgbClr>
            </a:outerShdw>
          </a:effectLst>
        </p:spPr>
      </p:pic>
      <p:pic>
        <p:nvPicPr>
          <p:cNvPr id="12" name="Resim 11">
            <a:extLst>
              <a:ext uri="{FF2B5EF4-FFF2-40B4-BE49-F238E27FC236}">
                <a16:creationId xmlns:a16="http://schemas.microsoft.com/office/drawing/2014/main" id="{EF48CC92-226C-4F5B-8F6E-CE6FB51CEB10}"/>
              </a:ext>
            </a:extLst>
          </p:cNvPr>
          <p:cNvPicPr>
            <a:picLocks noChangeAspect="1"/>
          </p:cNvPicPr>
          <p:nvPr/>
        </p:nvPicPr>
        <p:blipFill rotWithShape="1">
          <a:blip r:embed="rId3"/>
          <a:srcRect l="37237" t="59595" r="40030" b="17937"/>
          <a:stretch/>
        </p:blipFill>
        <p:spPr>
          <a:xfrm>
            <a:off x="3268571" y="3257493"/>
            <a:ext cx="2606857" cy="1448562"/>
          </a:xfrm>
          <a:prstGeom prst="rect">
            <a:avLst/>
          </a:prstGeom>
          <a:ln w="28575">
            <a:solidFill>
              <a:srgbClr val="002060"/>
            </a:solidFill>
          </a:ln>
          <a:effectLst>
            <a:outerShdw blurRad="292100" dist="139700" dir="2700000" algn="tl" rotWithShape="0">
              <a:srgbClr val="333333">
                <a:alpha val="65000"/>
              </a:srgbClr>
            </a:outerShdw>
          </a:effectLst>
        </p:spPr>
      </p:pic>
      <p:pic>
        <p:nvPicPr>
          <p:cNvPr id="14" name="Resim 13">
            <a:extLst>
              <a:ext uri="{FF2B5EF4-FFF2-40B4-BE49-F238E27FC236}">
                <a16:creationId xmlns:a16="http://schemas.microsoft.com/office/drawing/2014/main" id="{1D56C674-C6EE-4585-8C2D-265664AEC2C4}"/>
              </a:ext>
            </a:extLst>
          </p:cNvPr>
          <p:cNvPicPr>
            <a:picLocks noChangeAspect="1"/>
          </p:cNvPicPr>
          <p:nvPr/>
        </p:nvPicPr>
        <p:blipFill rotWithShape="1">
          <a:blip r:embed="rId3"/>
          <a:srcRect l="9737" t="60063" r="69159" b="17938"/>
          <a:stretch/>
        </p:blipFill>
        <p:spPr>
          <a:xfrm>
            <a:off x="6247234" y="3260819"/>
            <a:ext cx="2460246" cy="1441909"/>
          </a:xfrm>
          <a:prstGeom prst="rect">
            <a:avLst/>
          </a:prstGeom>
          <a:ln w="28575">
            <a:solidFill>
              <a:srgbClr val="002060"/>
            </a:solidFill>
          </a:ln>
          <a:effectLst>
            <a:outerShdw blurRad="292100" dist="139700" dir="2700000" algn="tl" rotWithShape="0">
              <a:srgbClr val="333333">
                <a:alpha val="65000"/>
              </a:srgbClr>
            </a:outerShdw>
          </a:effectLst>
        </p:spPr>
      </p:pic>
      <p:pic>
        <p:nvPicPr>
          <p:cNvPr id="18" name="Resim 17">
            <a:extLst>
              <a:ext uri="{FF2B5EF4-FFF2-40B4-BE49-F238E27FC236}">
                <a16:creationId xmlns:a16="http://schemas.microsoft.com/office/drawing/2014/main" id="{FECB068F-2DEB-4F01-AEC9-D80C6CBDBC3D}"/>
              </a:ext>
            </a:extLst>
          </p:cNvPr>
          <p:cNvPicPr>
            <a:picLocks noChangeAspect="1"/>
          </p:cNvPicPr>
          <p:nvPr/>
        </p:nvPicPr>
        <p:blipFill rotWithShape="1">
          <a:blip r:embed="rId3"/>
          <a:srcRect l="65265" t="60297" r="12499" b="17704"/>
          <a:stretch/>
        </p:blipFill>
        <p:spPr>
          <a:xfrm>
            <a:off x="4757293" y="5106377"/>
            <a:ext cx="2606856" cy="1449967"/>
          </a:xfrm>
          <a:prstGeom prst="rect">
            <a:avLst/>
          </a:prstGeom>
          <a:ln w="28575">
            <a:solidFill>
              <a:srgbClr val="002060"/>
            </a:solidFill>
          </a:ln>
          <a:effectLst>
            <a:outerShdw blurRad="292100" dist="139700" dir="2700000" algn="tl" rotWithShape="0">
              <a:srgbClr val="333333">
                <a:alpha val="65000"/>
              </a:srgbClr>
            </a:outerShdw>
          </a:effectLst>
        </p:spPr>
      </p:pic>
      <p:pic>
        <p:nvPicPr>
          <p:cNvPr id="21" name="Resim 20">
            <a:extLst>
              <a:ext uri="{FF2B5EF4-FFF2-40B4-BE49-F238E27FC236}">
                <a16:creationId xmlns:a16="http://schemas.microsoft.com/office/drawing/2014/main" id="{76A21BAB-9C5A-4784-B4DF-D8F6D08908FE}"/>
              </a:ext>
            </a:extLst>
          </p:cNvPr>
          <p:cNvPicPr>
            <a:picLocks noChangeAspect="1"/>
          </p:cNvPicPr>
          <p:nvPr/>
        </p:nvPicPr>
        <p:blipFill rotWithShape="1">
          <a:blip r:embed="rId3"/>
          <a:srcRect l="65132" t="32708" r="12610" b="45293"/>
          <a:stretch/>
        </p:blipFill>
        <p:spPr>
          <a:xfrm>
            <a:off x="362067" y="3257493"/>
            <a:ext cx="2534698" cy="1408465"/>
          </a:xfrm>
          <a:prstGeom prst="rect">
            <a:avLst/>
          </a:prstGeom>
          <a:ln w="28575">
            <a:solidFill>
              <a:srgbClr val="002060"/>
            </a:solidFill>
          </a:ln>
          <a:effectLst>
            <a:outerShdw blurRad="292100" dist="139700" dir="2700000" algn="tl" rotWithShape="0">
              <a:srgbClr val="333333">
                <a:alpha val="65000"/>
              </a:srgbClr>
            </a:outerShdw>
          </a:effectLst>
        </p:spPr>
      </p:pic>
      <p:pic>
        <p:nvPicPr>
          <p:cNvPr id="23" name="Resim 22">
            <a:extLst>
              <a:ext uri="{FF2B5EF4-FFF2-40B4-BE49-F238E27FC236}">
                <a16:creationId xmlns:a16="http://schemas.microsoft.com/office/drawing/2014/main" id="{A75002C5-772D-48AD-93FD-E108176B0EC3}"/>
              </a:ext>
            </a:extLst>
          </p:cNvPr>
          <p:cNvPicPr>
            <a:picLocks noChangeAspect="1"/>
          </p:cNvPicPr>
          <p:nvPr/>
        </p:nvPicPr>
        <p:blipFill rotWithShape="1">
          <a:blip r:embed="rId4"/>
          <a:srcRect l="37500" t="47163" r="40241" b="30837"/>
          <a:stretch/>
        </p:blipFill>
        <p:spPr>
          <a:xfrm>
            <a:off x="1828800" y="5093825"/>
            <a:ext cx="2579218" cy="1433204"/>
          </a:xfrm>
          <a:prstGeom prst="rect">
            <a:avLst/>
          </a:prstGeom>
          <a:ln w="28575">
            <a:solidFill>
              <a:srgbClr val="002060"/>
            </a:solidFill>
          </a:ln>
          <a:effectLst>
            <a:outerShdw blurRad="292100" dist="139700" dir="2700000" algn="tl" rotWithShape="0">
              <a:srgbClr val="333333">
                <a:alpha val="65000"/>
              </a:srgbClr>
            </a:outerShdw>
          </a:effectLst>
        </p:spPr>
      </p:pic>
      <p:sp>
        <p:nvSpPr>
          <p:cNvPr id="2" name="Dikdörtgen 1">
            <a:extLst>
              <a:ext uri="{FF2B5EF4-FFF2-40B4-BE49-F238E27FC236}">
                <a16:creationId xmlns:a16="http://schemas.microsoft.com/office/drawing/2014/main" id="{114DEDFC-F68D-463C-AA78-3A589E29D5F4}"/>
              </a:ext>
            </a:extLst>
          </p:cNvPr>
          <p:cNvSpPr/>
          <p:nvPr/>
        </p:nvSpPr>
        <p:spPr>
          <a:xfrm>
            <a:off x="1629416" y="2411125"/>
            <a:ext cx="1505670" cy="40864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a:t>أ.د. حسن هاجاك </a:t>
            </a:r>
            <a:endParaRPr lang="tr-TR" dirty="0"/>
          </a:p>
        </p:txBody>
      </p:sp>
      <p:sp>
        <p:nvSpPr>
          <p:cNvPr id="3" name="Dikdörtgen 2">
            <a:extLst>
              <a:ext uri="{FF2B5EF4-FFF2-40B4-BE49-F238E27FC236}">
                <a16:creationId xmlns:a16="http://schemas.microsoft.com/office/drawing/2014/main" id="{4DA2E04C-7705-4D88-82CA-23F75EECABFB}"/>
              </a:ext>
            </a:extLst>
          </p:cNvPr>
          <p:cNvSpPr/>
          <p:nvPr/>
        </p:nvSpPr>
        <p:spPr>
          <a:xfrm>
            <a:off x="1629416" y="2758225"/>
            <a:ext cx="965738" cy="20358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400" dirty="0"/>
              <a:t>رئيس الهيئة</a:t>
            </a:r>
            <a:endParaRPr lang="tr-TR" sz="1400" dirty="0"/>
          </a:p>
        </p:txBody>
      </p:sp>
      <p:sp>
        <p:nvSpPr>
          <p:cNvPr id="15" name="Dikdörtgen 14">
            <a:extLst>
              <a:ext uri="{FF2B5EF4-FFF2-40B4-BE49-F238E27FC236}">
                <a16:creationId xmlns:a16="http://schemas.microsoft.com/office/drawing/2014/main" id="{ACA75C4D-0ABA-44A5-AC63-92F76527C62E}"/>
              </a:ext>
            </a:extLst>
          </p:cNvPr>
          <p:cNvSpPr/>
          <p:nvPr/>
        </p:nvSpPr>
        <p:spPr>
          <a:xfrm>
            <a:off x="356985" y="4257315"/>
            <a:ext cx="1673834" cy="40864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a:t>أ.د. عبد الله قهرمان </a:t>
            </a:r>
            <a:endParaRPr lang="tr-TR" dirty="0"/>
          </a:p>
        </p:txBody>
      </p:sp>
      <p:sp>
        <p:nvSpPr>
          <p:cNvPr id="16" name="Dikdörtgen 15">
            <a:extLst>
              <a:ext uri="{FF2B5EF4-FFF2-40B4-BE49-F238E27FC236}">
                <a16:creationId xmlns:a16="http://schemas.microsoft.com/office/drawing/2014/main" id="{440B9891-2EC8-444D-9BA9-A51F1C2DA6A2}"/>
              </a:ext>
            </a:extLst>
          </p:cNvPr>
          <p:cNvSpPr/>
          <p:nvPr/>
        </p:nvSpPr>
        <p:spPr>
          <a:xfrm>
            <a:off x="356985" y="4574508"/>
            <a:ext cx="965738" cy="20358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400" dirty="0"/>
              <a:t>عضو الهيئة</a:t>
            </a:r>
            <a:endParaRPr lang="tr-TR" sz="1400" dirty="0"/>
          </a:p>
        </p:txBody>
      </p:sp>
      <p:sp>
        <p:nvSpPr>
          <p:cNvPr id="17" name="Dikdörtgen 16">
            <a:extLst>
              <a:ext uri="{FF2B5EF4-FFF2-40B4-BE49-F238E27FC236}">
                <a16:creationId xmlns:a16="http://schemas.microsoft.com/office/drawing/2014/main" id="{EA8574D5-ACCD-4FD2-9ED1-402D08443979}"/>
              </a:ext>
            </a:extLst>
          </p:cNvPr>
          <p:cNvSpPr/>
          <p:nvPr/>
        </p:nvSpPr>
        <p:spPr>
          <a:xfrm>
            <a:off x="4757292" y="2411124"/>
            <a:ext cx="2043557" cy="40864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a:t>أ.د. أرطغرل بوينوكالين </a:t>
            </a:r>
            <a:endParaRPr lang="tr-TR" dirty="0"/>
          </a:p>
        </p:txBody>
      </p:sp>
      <p:sp>
        <p:nvSpPr>
          <p:cNvPr id="19" name="Dikdörtgen 18">
            <a:extLst>
              <a:ext uri="{FF2B5EF4-FFF2-40B4-BE49-F238E27FC236}">
                <a16:creationId xmlns:a16="http://schemas.microsoft.com/office/drawing/2014/main" id="{EECCE2D2-3B52-4A19-937E-7E1979137409}"/>
              </a:ext>
            </a:extLst>
          </p:cNvPr>
          <p:cNvSpPr/>
          <p:nvPr/>
        </p:nvSpPr>
        <p:spPr>
          <a:xfrm>
            <a:off x="4858718" y="2740856"/>
            <a:ext cx="1654944" cy="23259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400" dirty="0"/>
              <a:t>نائب رئيس الهيئة</a:t>
            </a:r>
            <a:endParaRPr lang="tr-TR" sz="1400" dirty="0"/>
          </a:p>
        </p:txBody>
      </p:sp>
      <p:sp>
        <p:nvSpPr>
          <p:cNvPr id="20" name="Dikdörtgen 19">
            <a:extLst>
              <a:ext uri="{FF2B5EF4-FFF2-40B4-BE49-F238E27FC236}">
                <a16:creationId xmlns:a16="http://schemas.microsoft.com/office/drawing/2014/main" id="{78A296A8-852C-415F-B4E9-E911296A0032}"/>
              </a:ext>
            </a:extLst>
          </p:cNvPr>
          <p:cNvSpPr/>
          <p:nvPr/>
        </p:nvSpPr>
        <p:spPr>
          <a:xfrm>
            <a:off x="3268571" y="4203034"/>
            <a:ext cx="1673834" cy="40864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a:t>أ.د. أحمد يامان </a:t>
            </a:r>
            <a:endParaRPr lang="tr-TR" dirty="0"/>
          </a:p>
        </p:txBody>
      </p:sp>
      <p:sp>
        <p:nvSpPr>
          <p:cNvPr id="22" name="Dikdörtgen 21">
            <a:extLst>
              <a:ext uri="{FF2B5EF4-FFF2-40B4-BE49-F238E27FC236}">
                <a16:creationId xmlns:a16="http://schemas.microsoft.com/office/drawing/2014/main" id="{FD2C9482-4604-4878-9B2F-46964C81B341}"/>
              </a:ext>
            </a:extLst>
          </p:cNvPr>
          <p:cNvSpPr/>
          <p:nvPr/>
        </p:nvSpPr>
        <p:spPr>
          <a:xfrm>
            <a:off x="6236639" y="4219754"/>
            <a:ext cx="1673834" cy="40864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a:t>أ.د. صونار دومان </a:t>
            </a:r>
            <a:endParaRPr lang="tr-TR" dirty="0"/>
          </a:p>
        </p:txBody>
      </p:sp>
      <p:sp>
        <p:nvSpPr>
          <p:cNvPr id="24" name="Dikdörtgen 23">
            <a:extLst>
              <a:ext uri="{FF2B5EF4-FFF2-40B4-BE49-F238E27FC236}">
                <a16:creationId xmlns:a16="http://schemas.microsoft.com/office/drawing/2014/main" id="{EBEAE6C6-507A-481E-AAAA-FFDB45B7BCB8}"/>
              </a:ext>
            </a:extLst>
          </p:cNvPr>
          <p:cNvSpPr/>
          <p:nvPr/>
        </p:nvSpPr>
        <p:spPr>
          <a:xfrm>
            <a:off x="1798891" y="6096688"/>
            <a:ext cx="1811083" cy="40864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00" dirty="0"/>
              <a:t>أ.م. عبد الرحمن سواش </a:t>
            </a:r>
            <a:endParaRPr lang="tr-TR" sz="1600" dirty="0"/>
          </a:p>
        </p:txBody>
      </p:sp>
      <p:sp>
        <p:nvSpPr>
          <p:cNvPr id="25" name="Dikdörtgen 24">
            <a:extLst>
              <a:ext uri="{FF2B5EF4-FFF2-40B4-BE49-F238E27FC236}">
                <a16:creationId xmlns:a16="http://schemas.microsoft.com/office/drawing/2014/main" id="{0CAE4917-8E9E-4E45-90BE-D9E15B5DAA88}"/>
              </a:ext>
            </a:extLst>
          </p:cNvPr>
          <p:cNvSpPr/>
          <p:nvPr/>
        </p:nvSpPr>
        <p:spPr>
          <a:xfrm>
            <a:off x="4735984" y="6012784"/>
            <a:ext cx="1673834" cy="40864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a:t>تمل حاضر أوغلو </a:t>
            </a:r>
            <a:endParaRPr lang="tr-TR" dirty="0"/>
          </a:p>
        </p:txBody>
      </p:sp>
      <p:sp>
        <p:nvSpPr>
          <p:cNvPr id="26" name="Dikdörtgen 25">
            <a:extLst>
              <a:ext uri="{FF2B5EF4-FFF2-40B4-BE49-F238E27FC236}">
                <a16:creationId xmlns:a16="http://schemas.microsoft.com/office/drawing/2014/main" id="{B9B72B41-CA9A-4C79-8ED3-4723AAAD0A3E}"/>
              </a:ext>
            </a:extLst>
          </p:cNvPr>
          <p:cNvSpPr/>
          <p:nvPr/>
        </p:nvSpPr>
        <p:spPr>
          <a:xfrm>
            <a:off x="3302109" y="4547368"/>
            <a:ext cx="965738" cy="20358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400" dirty="0"/>
              <a:t>عضو الهيئة</a:t>
            </a:r>
            <a:endParaRPr lang="tr-TR" sz="1400" dirty="0"/>
          </a:p>
        </p:txBody>
      </p:sp>
      <p:sp>
        <p:nvSpPr>
          <p:cNvPr id="27" name="Dikdörtgen 26">
            <a:extLst>
              <a:ext uri="{FF2B5EF4-FFF2-40B4-BE49-F238E27FC236}">
                <a16:creationId xmlns:a16="http://schemas.microsoft.com/office/drawing/2014/main" id="{9D0C3510-0938-4D81-9E57-8A5459C65C6F}"/>
              </a:ext>
            </a:extLst>
          </p:cNvPr>
          <p:cNvSpPr/>
          <p:nvPr/>
        </p:nvSpPr>
        <p:spPr>
          <a:xfrm>
            <a:off x="6317980" y="4564163"/>
            <a:ext cx="965738" cy="20358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400" dirty="0"/>
              <a:t>عضو الهيئة</a:t>
            </a:r>
            <a:endParaRPr lang="tr-TR" sz="1400" dirty="0"/>
          </a:p>
        </p:txBody>
      </p:sp>
      <p:sp>
        <p:nvSpPr>
          <p:cNvPr id="28" name="Dikdörtgen 27">
            <a:extLst>
              <a:ext uri="{FF2B5EF4-FFF2-40B4-BE49-F238E27FC236}">
                <a16:creationId xmlns:a16="http://schemas.microsoft.com/office/drawing/2014/main" id="{452112C7-CC61-4C44-BD38-E1D7D3D9968C}"/>
              </a:ext>
            </a:extLst>
          </p:cNvPr>
          <p:cNvSpPr/>
          <p:nvPr/>
        </p:nvSpPr>
        <p:spPr>
          <a:xfrm>
            <a:off x="1899382" y="6440450"/>
            <a:ext cx="965738" cy="20358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400" dirty="0"/>
              <a:t>عضو الهيئة</a:t>
            </a:r>
            <a:endParaRPr lang="tr-TR" sz="1400" dirty="0"/>
          </a:p>
        </p:txBody>
      </p:sp>
      <p:sp>
        <p:nvSpPr>
          <p:cNvPr id="29" name="Dikdörtgen 28">
            <a:extLst>
              <a:ext uri="{FF2B5EF4-FFF2-40B4-BE49-F238E27FC236}">
                <a16:creationId xmlns:a16="http://schemas.microsoft.com/office/drawing/2014/main" id="{13B06C1A-CD81-4835-9A97-BEE3945CFE80}"/>
              </a:ext>
            </a:extLst>
          </p:cNvPr>
          <p:cNvSpPr/>
          <p:nvPr/>
        </p:nvSpPr>
        <p:spPr>
          <a:xfrm>
            <a:off x="4813332" y="6338655"/>
            <a:ext cx="965738" cy="20358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400" dirty="0"/>
              <a:t>عضو الهيئة</a:t>
            </a:r>
            <a:endParaRPr lang="tr-TR" sz="1400" dirty="0"/>
          </a:p>
        </p:txBody>
      </p:sp>
    </p:spTree>
    <p:extLst>
      <p:ext uri="{BB962C8B-B14F-4D97-AF65-F5344CB8AC3E}">
        <p14:creationId xmlns:p14="http://schemas.microsoft.com/office/powerpoint/2010/main" val="4096218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60611CA6-9B69-4433-A512-9AE8EB3056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7340024" y="-75389"/>
            <a:ext cx="1441909" cy="144190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5">
            <a:extLst>
              <a:ext uri="{FF2B5EF4-FFF2-40B4-BE49-F238E27FC236}">
                <a16:creationId xmlns:a16="http://schemas.microsoft.com/office/drawing/2014/main" id="{C59FD156-5D70-4E12-BCCC-9B6435E26DE5}"/>
              </a:ext>
            </a:extLst>
          </p:cNvPr>
          <p:cNvSpPr/>
          <p:nvPr/>
        </p:nvSpPr>
        <p:spPr>
          <a:xfrm>
            <a:off x="680912" y="460315"/>
            <a:ext cx="6299751" cy="585794"/>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lIns="270000" anchor="ctr"/>
          <a:lstStyle/>
          <a:p>
            <a:pPr algn="ctr">
              <a:lnSpc>
                <a:spcPts val="3000"/>
              </a:lnSpc>
              <a:defRPr/>
            </a:pPr>
            <a:r>
              <a:rPr lang="ar-SA" sz="2400" b="1" dirty="0">
                <a:solidFill>
                  <a:schemeClr val="bg1"/>
                </a:solidFill>
                <a:latin typeface="Traditional Arabic" panose="02020603050405020304" pitchFamily="18" charset="-78"/>
                <a:cs typeface="Traditional Arabic" panose="02020603050405020304" pitchFamily="18" charset="-78"/>
              </a:rPr>
              <a:t>أمانة سر الهيئة الشرعية لاتحاد البنوك التشاركية التركية</a:t>
            </a:r>
            <a:endParaRPr lang="en-GB" sz="2400" b="1" dirty="0">
              <a:solidFill>
                <a:schemeClr val="bg1"/>
              </a:solidFill>
              <a:latin typeface="Traditional Arabic" panose="02020603050405020304" pitchFamily="18" charset="-78"/>
              <a:cs typeface="Traditional Arabic" panose="02020603050405020304" pitchFamily="18" charset="-78"/>
            </a:endParaRPr>
          </a:p>
        </p:txBody>
      </p:sp>
      <p:sp>
        <p:nvSpPr>
          <p:cNvPr id="11" name="Yuvarlatılmış Dikdörtgen 36">
            <a:extLst>
              <a:ext uri="{FF2B5EF4-FFF2-40B4-BE49-F238E27FC236}">
                <a16:creationId xmlns:a16="http://schemas.microsoft.com/office/drawing/2014/main" id="{77598D37-71F9-4AB9-93A6-56430F1F6F71}"/>
              </a:ext>
            </a:extLst>
          </p:cNvPr>
          <p:cNvSpPr/>
          <p:nvPr/>
        </p:nvSpPr>
        <p:spPr>
          <a:xfrm>
            <a:off x="748024" y="1339722"/>
            <a:ext cx="7411592" cy="738336"/>
          </a:xfrm>
          <a:prstGeom prst="round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57175" indent="-257175" algn="r" rtl="1">
              <a:buFont typeface="Arial" panose="020B0604020202020204" pitchFamily="34" charset="0"/>
              <a:buChar char="•"/>
            </a:pPr>
            <a:r>
              <a:rPr lang="ar-SA" dirty="0">
                <a:solidFill>
                  <a:schemeClr val="bg1"/>
                </a:solidFill>
                <a:latin typeface="Traditional Arabic" panose="02020603050405020304" pitchFamily="18" charset="-78"/>
                <a:cs typeface="Traditional Arabic" panose="02020603050405020304" pitchFamily="18" charset="-78"/>
              </a:rPr>
              <a:t>مدير الهيئة الشرعية: علي أوزتورك</a:t>
            </a:r>
            <a:endParaRPr lang="tr-TR" dirty="0">
              <a:solidFill>
                <a:schemeClr val="bg1"/>
              </a:solidFill>
              <a:latin typeface="Traditional Arabic" panose="02020603050405020304" pitchFamily="18" charset="-78"/>
              <a:cs typeface="Traditional Arabic" panose="02020603050405020304" pitchFamily="18" charset="-78"/>
            </a:endParaRPr>
          </a:p>
        </p:txBody>
      </p:sp>
      <p:sp>
        <p:nvSpPr>
          <p:cNvPr id="13" name="Yuvarlatılmış Dikdörtgen 36">
            <a:extLst>
              <a:ext uri="{FF2B5EF4-FFF2-40B4-BE49-F238E27FC236}">
                <a16:creationId xmlns:a16="http://schemas.microsoft.com/office/drawing/2014/main" id="{E99DC514-9EF5-4750-88B6-98659081A2F4}"/>
              </a:ext>
            </a:extLst>
          </p:cNvPr>
          <p:cNvSpPr/>
          <p:nvPr/>
        </p:nvSpPr>
        <p:spPr>
          <a:xfrm>
            <a:off x="748024" y="2157159"/>
            <a:ext cx="7411592" cy="774535"/>
          </a:xfrm>
          <a:prstGeom prst="round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57175" indent="-257175" algn="r" rtl="1">
              <a:buFont typeface="Arial" panose="020B0604020202020204" pitchFamily="34" charset="0"/>
              <a:buChar char="•"/>
            </a:pPr>
            <a:r>
              <a:rPr lang="ar-SA" dirty="0">
                <a:solidFill>
                  <a:schemeClr val="bg1"/>
                </a:solidFill>
                <a:latin typeface="Traditional Arabic" panose="02020603050405020304" pitchFamily="18" charset="-78"/>
                <a:cs typeface="Traditional Arabic" panose="02020603050405020304" pitchFamily="18" charset="-78"/>
              </a:rPr>
              <a:t>خبير الهيئة الشرعية: جنكيز ذاكر </a:t>
            </a:r>
            <a:endParaRPr lang="tr-TR" dirty="0">
              <a:solidFill>
                <a:schemeClr val="bg1"/>
              </a:solidFill>
              <a:latin typeface="Traditional Arabic" panose="02020603050405020304" pitchFamily="18" charset="-78"/>
              <a:cs typeface="Traditional Arabic" panose="02020603050405020304" pitchFamily="18" charset="-78"/>
            </a:endParaRPr>
          </a:p>
        </p:txBody>
      </p:sp>
      <p:sp>
        <p:nvSpPr>
          <p:cNvPr id="15" name="Yuvarlatılmış Dikdörtgen 36">
            <a:extLst>
              <a:ext uri="{FF2B5EF4-FFF2-40B4-BE49-F238E27FC236}">
                <a16:creationId xmlns:a16="http://schemas.microsoft.com/office/drawing/2014/main" id="{F49821DB-1DB4-4171-817C-F7E44FFD8513}"/>
              </a:ext>
            </a:extLst>
          </p:cNvPr>
          <p:cNvSpPr/>
          <p:nvPr/>
        </p:nvSpPr>
        <p:spPr>
          <a:xfrm>
            <a:off x="748024" y="3010795"/>
            <a:ext cx="7411592" cy="774535"/>
          </a:xfrm>
          <a:prstGeom prst="round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57175" indent="-257175" algn="r" rtl="1">
              <a:buFont typeface="Arial" panose="020B0604020202020204" pitchFamily="34" charset="0"/>
              <a:buChar char="•"/>
            </a:pPr>
            <a:r>
              <a:rPr lang="ar-SA" dirty="0">
                <a:solidFill>
                  <a:schemeClr val="bg1"/>
                </a:solidFill>
                <a:latin typeface="Traditional Arabic" panose="02020603050405020304" pitchFamily="18" charset="-78"/>
                <a:cs typeface="Traditional Arabic" panose="02020603050405020304" pitchFamily="18" charset="-78"/>
              </a:rPr>
              <a:t>خبير الهيئة الشرعية: أسراء طاشكسن صانجار </a:t>
            </a:r>
            <a:endParaRPr lang="tr-TR" dirty="0">
              <a:solidFill>
                <a:schemeClr val="bg1"/>
              </a:solidFill>
              <a:latin typeface="Traditional Arabic" panose="02020603050405020304" pitchFamily="18" charset="-78"/>
              <a:cs typeface="Traditional Arabic" panose="02020603050405020304" pitchFamily="18" charset="-78"/>
            </a:endParaRPr>
          </a:p>
        </p:txBody>
      </p:sp>
      <p:sp>
        <p:nvSpPr>
          <p:cNvPr id="16" name="Yuvarlatılmış Dikdörtgen 36">
            <a:extLst>
              <a:ext uri="{FF2B5EF4-FFF2-40B4-BE49-F238E27FC236}">
                <a16:creationId xmlns:a16="http://schemas.microsoft.com/office/drawing/2014/main" id="{B7ABB512-5236-4C9F-8B19-CDFA32082BC5}"/>
              </a:ext>
            </a:extLst>
          </p:cNvPr>
          <p:cNvSpPr/>
          <p:nvPr/>
        </p:nvSpPr>
        <p:spPr>
          <a:xfrm>
            <a:off x="748024" y="3862723"/>
            <a:ext cx="7411592" cy="774535"/>
          </a:xfrm>
          <a:prstGeom prst="round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57175" indent="-257175" algn="r" rtl="1">
              <a:buFont typeface="Arial" panose="020B0604020202020204" pitchFamily="34" charset="0"/>
              <a:buChar char="•"/>
            </a:pPr>
            <a:r>
              <a:rPr lang="ar-SA" dirty="0">
                <a:solidFill>
                  <a:schemeClr val="bg1"/>
                </a:solidFill>
                <a:latin typeface="Traditional Arabic" panose="02020603050405020304" pitchFamily="18" charset="-78"/>
                <a:cs typeface="Traditional Arabic" panose="02020603050405020304" pitchFamily="18" charset="-78"/>
              </a:rPr>
              <a:t>خبير الهيئة الشرعية: أرجان جيولك</a:t>
            </a:r>
            <a:endParaRPr lang="tr-TR" dirty="0">
              <a:solidFill>
                <a:srgbClr val="FF0000"/>
              </a:solidFill>
              <a:latin typeface="Traditional Arabic" panose="02020603050405020304" pitchFamily="18" charset="-78"/>
              <a:cs typeface="Traditional Arabic" panose="02020603050405020304" pitchFamily="18" charset="-78"/>
            </a:endParaRPr>
          </a:p>
        </p:txBody>
      </p:sp>
      <p:sp>
        <p:nvSpPr>
          <p:cNvPr id="17" name="Yuvarlatılmış Dikdörtgen 36">
            <a:extLst>
              <a:ext uri="{FF2B5EF4-FFF2-40B4-BE49-F238E27FC236}">
                <a16:creationId xmlns:a16="http://schemas.microsoft.com/office/drawing/2014/main" id="{F0663125-8704-4CEA-8F28-DCB975D23A34}"/>
              </a:ext>
            </a:extLst>
          </p:cNvPr>
          <p:cNvSpPr/>
          <p:nvPr/>
        </p:nvSpPr>
        <p:spPr>
          <a:xfrm>
            <a:off x="748024" y="4714651"/>
            <a:ext cx="7411592" cy="774535"/>
          </a:xfrm>
          <a:prstGeom prst="round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57175" indent="-257175" algn="r" rtl="1">
              <a:buFont typeface="Arial" panose="020B0604020202020204" pitchFamily="34" charset="0"/>
              <a:buChar char="•"/>
            </a:pPr>
            <a:r>
              <a:rPr lang="ar-SA" dirty="0">
                <a:solidFill>
                  <a:schemeClr val="bg1"/>
                </a:solidFill>
                <a:latin typeface="Traditional Arabic" panose="02020603050405020304" pitchFamily="18" charset="-78"/>
                <a:cs typeface="Traditional Arabic" panose="02020603050405020304" pitchFamily="18" charset="-78"/>
              </a:rPr>
              <a:t>خبيرة الهيئة الشرعية:</a:t>
            </a:r>
            <a:r>
              <a:rPr lang="tr-TR" dirty="0">
                <a:solidFill>
                  <a:schemeClr val="bg1"/>
                </a:solidFill>
                <a:latin typeface="Traditional Arabic" panose="02020603050405020304" pitchFamily="18" charset="-78"/>
                <a:cs typeface="Traditional Arabic" panose="02020603050405020304" pitchFamily="18" charset="-78"/>
              </a:rPr>
              <a:t> </a:t>
            </a:r>
            <a:r>
              <a:rPr lang="ar-AE" dirty="0">
                <a:solidFill>
                  <a:schemeClr val="bg1"/>
                </a:solidFill>
                <a:latin typeface="Traditional Arabic" panose="02020603050405020304" pitchFamily="18" charset="-78"/>
                <a:cs typeface="Traditional Arabic" panose="02020603050405020304" pitchFamily="18" charset="-78"/>
              </a:rPr>
              <a:t> محمد أنس كومورجي</a:t>
            </a:r>
            <a:endParaRPr lang="tr-TR" dirty="0">
              <a:solidFill>
                <a:schemeClr val="bg1"/>
              </a:solidFill>
              <a:latin typeface="Traditional Arabic" panose="02020603050405020304" pitchFamily="18" charset="-78"/>
              <a:cs typeface="Traditional Arabic" panose="02020603050405020304" pitchFamily="18" charset="-78"/>
            </a:endParaRPr>
          </a:p>
        </p:txBody>
      </p:sp>
      <p:grpSp>
        <p:nvGrpSpPr>
          <p:cNvPr id="3" name="Grup 2">
            <a:extLst>
              <a:ext uri="{FF2B5EF4-FFF2-40B4-BE49-F238E27FC236}">
                <a16:creationId xmlns:a16="http://schemas.microsoft.com/office/drawing/2014/main" id="{C669A431-ABAA-42AF-916B-3BE67CCDA978}"/>
              </a:ext>
            </a:extLst>
          </p:cNvPr>
          <p:cNvGrpSpPr/>
          <p:nvPr/>
        </p:nvGrpSpPr>
        <p:grpSpPr>
          <a:xfrm>
            <a:off x="362557" y="1453843"/>
            <a:ext cx="1795757" cy="1800759"/>
            <a:chOff x="362557" y="1453843"/>
            <a:chExt cx="1795757" cy="1800759"/>
          </a:xfrm>
        </p:grpSpPr>
        <p:pic>
          <p:nvPicPr>
            <p:cNvPr id="10" name="Resim 9">
              <a:extLst>
                <a:ext uri="{FF2B5EF4-FFF2-40B4-BE49-F238E27FC236}">
                  <a16:creationId xmlns:a16="http://schemas.microsoft.com/office/drawing/2014/main" id="{5EEE23B4-5D9E-4165-A979-F29E751EFC3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62557" y="1453843"/>
              <a:ext cx="1795757" cy="1800759"/>
            </a:xfrm>
            <a:prstGeom prst="rect">
              <a:avLst/>
            </a:prstGeom>
          </p:spPr>
        </p:pic>
        <p:sp>
          <p:nvSpPr>
            <p:cNvPr id="2" name="Metin kutusu 1">
              <a:extLst>
                <a:ext uri="{FF2B5EF4-FFF2-40B4-BE49-F238E27FC236}">
                  <a16:creationId xmlns:a16="http://schemas.microsoft.com/office/drawing/2014/main" id="{3ADA08A0-B78E-4DBC-9BCE-598D425D4E44}"/>
                </a:ext>
              </a:extLst>
            </p:cNvPr>
            <p:cNvSpPr txBox="1"/>
            <p:nvPr/>
          </p:nvSpPr>
          <p:spPr>
            <a:xfrm rot="21013459">
              <a:off x="514906" y="1810480"/>
              <a:ext cx="1552779" cy="1200329"/>
            </a:xfrm>
            <a:prstGeom prst="rect">
              <a:avLst/>
            </a:prstGeom>
            <a:noFill/>
          </p:spPr>
          <p:txBody>
            <a:bodyPr wrap="square" rtlCol="0">
              <a:spAutoFit/>
            </a:bodyPr>
            <a:lstStyle/>
            <a:p>
              <a:pPr algn="ctr" rtl="1"/>
              <a:r>
                <a:rPr lang="ar-SA" sz="1800" b="1" dirty="0">
                  <a:solidFill>
                    <a:srgbClr val="002060"/>
                  </a:solidFill>
                  <a:effectLst/>
                  <a:latin typeface="Calibri" panose="020F0502020204030204" pitchFamily="34" charset="0"/>
                  <a:ea typeface="Times New Roman" panose="02020603050405020304" pitchFamily="18" charset="0"/>
                  <a:cs typeface="Traditional Arabic" panose="02020603050405020304" pitchFamily="18" charset="-78"/>
                </a:rPr>
                <a:t>تتألف أمانة سر الهيئة الشرعية من </a:t>
              </a:r>
              <a:r>
                <a:rPr lang="ar-AE" b="1" dirty="0">
                  <a:solidFill>
                    <a:srgbClr val="002060"/>
                  </a:solidFill>
                  <a:latin typeface="Calibri" panose="020F0502020204030204" pitchFamily="34" charset="0"/>
                  <a:ea typeface="Times New Roman" panose="02020603050405020304" pitchFamily="18" charset="0"/>
                  <a:cs typeface="Traditional Arabic" panose="02020603050405020304" pitchFamily="18" charset="-78"/>
                </a:rPr>
                <a:t>ستة</a:t>
              </a:r>
              <a:r>
                <a:rPr lang="ar-SA" sz="1800" b="1" dirty="0">
                  <a:solidFill>
                    <a:srgbClr val="002060"/>
                  </a:solidFill>
                  <a:effectLst/>
                  <a:latin typeface="Calibri" panose="020F0502020204030204" pitchFamily="34" charset="0"/>
                  <a:ea typeface="Times New Roman" panose="02020603050405020304" pitchFamily="18" charset="0"/>
                  <a:cs typeface="Traditional Arabic" panose="02020603050405020304" pitchFamily="18" charset="-78"/>
                </a:rPr>
                <a:t> أشخاص</a:t>
              </a:r>
              <a:endParaRPr lang="tr-TR" sz="1800" b="1" dirty="0">
                <a:solidFill>
                  <a:srgbClr val="002060"/>
                </a:solidFill>
                <a:effectLst/>
                <a:latin typeface="Calibri" panose="020F0502020204030204" pitchFamily="34" charset="0"/>
                <a:ea typeface="Calibri" panose="020F0502020204030204" pitchFamily="34" charset="0"/>
              </a:endParaRPr>
            </a:p>
            <a:p>
              <a:pPr algn="r" rtl="1"/>
              <a:endParaRPr lang="tr-TR" dirty="0"/>
            </a:p>
          </p:txBody>
        </p:sp>
      </p:grpSp>
      <p:sp>
        <p:nvSpPr>
          <p:cNvPr id="9" name="Yuvarlatılmış Dikdörtgen 36">
            <a:extLst>
              <a:ext uri="{FF2B5EF4-FFF2-40B4-BE49-F238E27FC236}">
                <a16:creationId xmlns:a16="http://schemas.microsoft.com/office/drawing/2014/main" id="{AA9610A0-1957-E1B6-A0EF-CFF76FAB39C9}"/>
              </a:ext>
            </a:extLst>
          </p:cNvPr>
          <p:cNvSpPr/>
          <p:nvPr/>
        </p:nvSpPr>
        <p:spPr>
          <a:xfrm>
            <a:off x="748024" y="5566579"/>
            <a:ext cx="7411592" cy="774535"/>
          </a:xfrm>
          <a:prstGeom prst="round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57175" indent="-257175" algn="r" rtl="1">
              <a:buFont typeface="Arial" panose="020B0604020202020204" pitchFamily="34" charset="0"/>
              <a:buChar char="•"/>
            </a:pPr>
            <a:r>
              <a:rPr lang="ar-SA" dirty="0">
                <a:solidFill>
                  <a:schemeClr val="bg1"/>
                </a:solidFill>
                <a:latin typeface="Traditional Arabic" panose="02020603050405020304" pitchFamily="18" charset="-78"/>
                <a:cs typeface="Traditional Arabic" panose="02020603050405020304" pitchFamily="18" charset="-78"/>
              </a:rPr>
              <a:t>خبيرة الهيئة الشرعية:</a:t>
            </a:r>
            <a:r>
              <a:rPr lang="tr-TR" dirty="0">
                <a:solidFill>
                  <a:schemeClr val="bg1"/>
                </a:solidFill>
                <a:latin typeface="Traditional Arabic" panose="02020603050405020304" pitchFamily="18" charset="-78"/>
                <a:cs typeface="Traditional Arabic" panose="02020603050405020304" pitchFamily="18" charset="-78"/>
              </a:rPr>
              <a:t> </a:t>
            </a:r>
            <a:r>
              <a:rPr lang="ar-AE" dirty="0">
                <a:solidFill>
                  <a:schemeClr val="bg1"/>
                </a:solidFill>
                <a:latin typeface="Traditional Arabic" panose="02020603050405020304" pitchFamily="18" charset="-78"/>
                <a:cs typeface="Traditional Arabic" panose="02020603050405020304" pitchFamily="18" charset="-78"/>
              </a:rPr>
              <a:t> عبد الله محمد بوسبور</a:t>
            </a:r>
            <a:endParaRPr lang="tr-TR" dirty="0">
              <a:solidFill>
                <a:schemeClr val="bg1"/>
              </a:solidFill>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3393031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7" name="Yuvarlatılmış Dikdörtgen 36"/>
          <p:cNvSpPr/>
          <p:nvPr/>
        </p:nvSpPr>
        <p:spPr>
          <a:xfrm>
            <a:off x="816377" y="2981735"/>
            <a:ext cx="7411592" cy="1093951"/>
          </a:xfrm>
          <a:prstGeom prst="round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57175" indent="-257175" algn="just" rtl="1">
              <a:buFont typeface="Arial" panose="020B0604020202020204" pitchFamily="34" charset="0"/>
              <a:buChar char="•"/>
            </a:pPr>
            <a:r>
              <a:rPr lang="ar-SA" dirty="0">
                <a:solidFill>
                  <a:schemeClr val="bg1"/>
                </a:solidFill>
                <a:latin typeface="Traditional Arabic" panose="02020603050405020304" pitchFamily="18" charset="-78"/>
                <a:cs typeface="Traditional Arabic" panose="02020603050405020304" pitchFamily="18" charset="-78"/>
              </a:rPr>
              <a:t>إبداء الرأي عند الطلب في الأنشطة المالية غير الربوية التي تمارسها مؤسسات ومنظمات القطاع العام والمنظمات المهنية التي تحمل صفة مؤسسات القطاع العام والمنظمات الأخرى</a:t>
            </a:r>
            <a:endParaRPr lang="tr-TR" dirty="0">
              <a:solidFill>
                <a:schemeClr val="bg1"/>
              </a:solidFill>
              <a:latin typeface="Traditional Arabic" panose="02020603050405020304" pitchFamily="18" charset="-78"/>
              <a:cs typeface="Traditional Arabic" panose="02020603050405020304" pitchFamily="18" charset="-78"/>
            </a:endParaRPr>
          </a:p>
        </p:txBody>
      </p:sp>
      <p:sp>
        <p:nvSpPr>
          <p:cNvPr id="8" name="Yuvarlatılmış Dikdörtgen 7"/>
          <p:cNvSpPr/>
          <p:nvPr/>
        </p:nvSpPr>
        <p:spPr>
          <a:xfrm>
            <a:off x="816377" y="2278943"/>
            <a:ext cx="7411592" cy="611585"/>
          </a:xfrm>
          <a:prstGeom prst="round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57175" indent="-257175" algn="just" rtl="1">
              <a:buFont typeface="Arial" panose="020B0604020202020204" pitchFamily="34" charset="0"/>
              <a:buChar char="•"/>
            </a:pPr>
            <a:r>
              <a:rPr lang="ar-SA" dirty="0">
                <a:solidFill>
                  <a:schemeClr val="bg1"/>
                </a:solidFill>
                <a:latin typeface="Traditional Arabic" panose="02020603050405020304" pitchFamily="18" charset="-78"/>
                <a:cs typeface="Traditional Arabic" panose="02020603050405020304" pitchFamily="18" charset="-78"/>
              </a:rPr>
              <a:t>اتخاذ قرارات عامة تهدف إلى إزالة الفروق بين تعاملات البنوك التشاركية إن وجدت الهيئة ضرورة لذلك	</a:t>
            </a:r>
            <a:endParaRPr lang="tr-TR" dirty="0">
              <a:solidFill>
                <a:schemeClr val="bg1"/>
              </a:solidFill>
              <a:latin typeface="Traditional Arabic" panose="02020603050405020304" pitchFamily="18" charset="-78"/>
              <a:cs typeface="Traditional Arabic" panose="02020603050405020304" pitchFamily="18" charset="-78"/>
            </a:endParaRPr>
          </a:p>
        </p:txBody>
      </p:sp>
      <p:pic>
        <p:nvPicPr>
          <p:cNvPr id="9" name="Picture 2">
            <a:extLst>
              <a:ext uri="{FF2B5EF4-FFF2-40B4-BE49-F238E27FC236}">
                <a16:creationId xmlns:a16="http://schemas.microsoft.com/office/drawing/2014/main" id="{FDB350C3-C504-4F58-A9B7-E9DC5F86D8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7353717" y="-6365"/>
            <a:ext cx="1299954" cy="1299954"/>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5">
            <a:extLst>
              <a:ext uri="{FF2B5EF4-FFF2-40B4-BE49-F238E27FC236}">
                <a16:creationId xmlns:a16="http://schemas.microsoft.com/office/drawing/2014/main" id="{6C718548-3E6B-49D0-8DC7-F63BEBC677DF}"/>
              </a:ext>
            </a:extLst>
          </p:cNvPr>
          <p:cNvSpPr/>
          <p:nvPr/>
        </p:nvSpPr>
        <p:spPr>
          <a:xfrm>
            <a:off x="816377" y="306315"/>
            <a:ext cx="5841507" cy="585794"/>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lIns="270000" anchor="ctr"/>
          <a:lstStyle/>
          <a:p>
            <a:pPr algn="ctr">
              <a:lnSpc>
                <a:spcPts val="3000"/>
              </a:lnSpc>
              <a:defRPr/>
            </a:pPr>
            <a:r>
              <a:rPr lang="ar-SA" sz="2400" b="1" dirty="0">
                <a:solidFill>
                  <a:schemeClr val="bg1"/>
                </a:solidFill>
                <a:latin typeface="Traditional Arabic" panose="02020603050405020304" pitchFamily="18" charset="-78"/>
                <a:cs typeface="Traditional Arabic" panose="02020603050405020304" pitchFamily="18" charset="-78"/>
              </a:rPr>
              <a:t>مهام الهيئة الشرعية لاتحاد البنوك التشاركية التركية</a:t>
            </a:r>
            <a:endParaRPr lang="en-GB" sz="2400" b="1" dirty="0">
              <a:solidFill>
                <a:schemeClr val="bg1"/>
              </a:solidFill>
              <a:latin typeface="Traditional Arabic" panose="02020603050405020304" pitchFamily="18" charset="-78"/>
              <a:cs typeface="Traditional Arabic" panose="02020603050405020304" pitchFamily="18" charset="-78"/>
            </a:endParaRPr>
          </a:p>
        </p:txBody>
      </p:sp>
      <p:sp>
        <p:nvSpPr>
          <p:cNvPr id="11" name="Yuvarlatılmış Dikdörtgen 36">
            <a:extLst>
              <a:ext uri="{FF2B5EF4-FFF2-40B4-BE49-F238E27FC236}">
                <a16:creationId xmlns:a16="http://schemas.microsoft.com/office/drawing/2014/main" id="{A4813EC2-EFB5-4FB4-88A6-C7E2D577757C}"/>
              </a:ext>
            </a:extLst>
          </p:cNvPr>
          <p:cNvSpPr/>
          <p:nvPr/>
        </p:nvSpPr>
        <p:spPr>
          <a:xfrm>
            <a:off x="816377" y="1402608"/>
            <a:ext cx="7411592" cy="774535"/>
          </a:xfrm>
          <a:prstGeom prst="round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57175" indent="-257175" algn="r" rtl="1">
              <a:buFont typeface="Arial" panose="020B0604020202020204" pitchFamily="34" charset="0"/>
              <a:buChar char="•"/>
            </a:pPr>
            <a:r>
              <a:rPr lang="ar-SA" dirty="0">
                <a:solidFill>
                  <a:schemeClr val="bg1"/>
                </a:solidFill>
                <a:latin typeface="Traditional Arabic" panose="02020603050405020304" pitchFamily="18" charset="-78"/>
                <a:cs typeface="Traditional Arabic" panose="02020603050405020304" pitchFamily="18" charset="-78"/>
              </a:rPr>
              <a:t>تحديد المعايير والمبادئ المهنية التي يجب مراعاتها في مجال الصيرفة التشاركية</a:t>
            </a:r>
            <a:endParaRPr lang="tr-TR" dirty="0">
              <a:solidFill>
                <a:schemeClr val="bg1"/>
              </a:solidFill>
              <a:latin typeface="Traditional Arabic" panose="02020603050405020304" pitchFamily="18" charset="-78"/>
              <a:cs typeface="Traditional Arabic" panose="02020603050405020304" pitchFamily="18" charset="-78"/>
            </a:endParaRPr>
          </a:p>
        </p:txBody>
      </p:sp>
      <p:sp>
        <p:nvSpPr>
          <p:cNvPr id="7" name="Yuvarlatılmış Dikdörtgen 36">
            <a:extLst>
              <a:ext uri="{FF2B5EF4-FFF2-40B4-BE49-F238E27FC236}">
                <a16:creationId xmlns:a16="http://schemas.microsoft.com/office/drawing/2014/main" id="{9CF6ACB4-5CDB-4878-8776-8937B56A614A}"/>
              </a:ext>
            </a:extLst>
          </p:cNvPr>
          <p:cNvSpPr/>
          <p:nvPr/>
        </p:nvSpPr>
        <p:spPr>
          <a:xfrm>
            <a:off x="791463" y="5170674"/>
            <a:ext cx="7436506" cy="894762"/>
          </a:xfrm>
          <a:prstGeom prst="round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57175" indent="-257175" algn="r" rtl="1">
              <a:buFont typeface="Arial" panose="020B0604020202020204" pitchFamily="34" charset="0"/>
              <a:buChar char="•"/>
            </a:pPr>
            <a:r>
              <a:rPr lang="ar-SA" dirty="0">
                <a:solidFill>
                  <a:schemeClr val="bg1"/>
                </a:solidFill>
                <a:latin typeface="Traditional Arabic" panose="02020603050405020304" pitchFamily="18" charset="-78"/>
                <a:cs typeface="Traditional Arabic" panose="02020603050405020304" pitchFamily="18" charset="-78"/>
              </a:rPr>
              <a:t>تحمل مسؤولية أداء المهام الملقاة على عاتق الهيئة الشرعية بشكل حيادي ومستقل.</a:t>
            </a:r>
            <a:endParaRPr lang="tr-TR" dirty="0">
              <a:solidFill>
                <a:schemeClr val="bg1"/>
              </a:solidFill>
              <a:latin typeface="Traditional Arabic" panose="02020603050405020304" pitchFamily="18" charset="-78"/>
              <a:cs typeface="Traditional Arabic" panose="02020603050405020304" pitchFamily="18" charset="-78"/>
            </a:endParaRPr>
          </a:p>
        </p:txBody>
      </p:sp>
      <p:sp>
        <p:nvSpPr>
          <p:cNvPr id="12" name="Yuvarlatılmış Dikdörtgen 36">
            <a:extLst>
              <a:ext uri="{FF2B5EF4-FFF2-40B4-BE49-F238E27FC236}">
                <a16:creationId xmlns:a16="http://schemas.microsoft.com/office/drawing/2014/main" id="{F7C4DE03-D3F6-4F1C-99E9-701EEA35718D}"/>
              </a:ext>
            </a:extLst>
          </p:cNvPr>
          <p:cNvSpPr/>
          <p:nvPr/>
        </p:nvSpPr>
        <p:spPr>
          <a:xfrm>
            <a:off x="791463" y="4166893"/>
            <a:ext cx="7436506" cy="894762"/>
          </a:xfrm>
          <a:prstGeom prst="round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57175" indent="-257175" algn="just" rtl="1">
              <a:buFont typeface="Arial" panose="020B0604020202020204" pitchFamily="34" charset="0"/>
              <a:buChar char="•"/>
            </a:pPr>
            <a:r>
              <a:rPr lang="ar-SA" noProof="1">
                <a:solidFill>
                  <a:schemeClr val="bg1"/>
                </a:solidFill>
                <a:latin typeface="Traditional Arabic" panose="02020603050405020304" pitchFamily="18" charset="-78"/>
                <a:cs typeface="Traditional Arabic" panose="02020603050405020304" pitchFamily="18" charset="-78"/>
              </a:rPr>
              <a:t>تنظيم البرامج التعليمية والتعريفية بالمعايير والمبادئ المهنية المتعلقة بالصيرفة التشاركية ونشر الأبحاث والكتب المتعلقة بذلك والمشاركة بالبرامج التي تهدف إلى ذلك</a:t>
            </a:r>
            <a:endParaRPr lang="tr-TR" noProof="1">
              <a:solidFill>
                <a:schemeClr val="bg1"/>
              </a:solidFill>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2363403297"/>
      </p:ext>
    </p:extLst>
  </p:cSld>
  <p:clrMapOvr>
    <a:masterClrMapping/>
  </p:clrMapOvr>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51052</TotalTime>
  <Words>1010</Words>
  <Application>Microsoft Office PowerPoint</Application>
  <PresentationFormat>Ekran Gösterisi (4:3)</PresentationFormat>
  <Paragraphs>103</Paragraphs>
  <Slides>14</Slides>
  <Notes>2</Notes>
  <HiddenSlides>0</HiddenSlides>
  <MMClips>0</MMClips>
  <ScaleCrop>false</ScaleCrop>
  <HeadingPairs>
    <vt:vector size="6" baseType="variant">
      <vt:variant>
        <vt:lpstr>Kullanılan Yazı Tipleri</vt:lpstr>
      </vt:variant>
      <vt:variant>
        <vt:i4>7</vt:i4>
      </vt:variant>
      <vt:variant>
        <vt:lpstr>Tema</vt:lpstr>
      </vt:variant>
      <vt:variant>
        <vt:i4>2</vt:i4>
      </vt:variant>
      <vt:variant>
        <vt:lpstr>Slayt Başlıkları</vt:lpstr>
      </vt:variant>
      <vt:variant>
        <vt:i4>14</vt:i4>
      </vt:variant>
    </vt:vector>
  </HeadingPairs>
  <TitlesOfParts>
    <vt:vector size="23" baseType="lpstr">
      <vt:lpstr>Arial</vt:lpstr>
      <vt:lpstr>Calibri</vt:lpstr>
      <vt:lpstr>Calibri Light</vt:lpstr>
      <vt:lpstr>Times New Roman</vt:lpstr>
      <vt:lpstr>Traditional Arabic</vt:lpstr>
      <vt:lpstr>Trebuchet MS</vt:lpstr>
      <vt:lpstr>Wingdings</vt:lpstr>
      <vt:lpstr>Office Teması</vt:lpstr>
      <vt:lpstr>1_Office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Ongor, Selen</dc:creator>
  <cp:lastModifiedBy>Uzman</cp:lastModifiedBy>
  <cp:revision>772</cp:revision>
  <cp:lastPrinted>2020-01-14T13:01:28Z</cp:lastPrinted>
  <dcterms:created xsi:type="dcterms:W3CDTF">2017-01-05T12:50:20Z</dcterms:created>
  <dcterms:modified xsi:type="dcterms:W3CDTF">2025-03-13T08:18:42Z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bc446043-0eed-4aab-b8f0-68ce86499f9c</vt:lpwstr>
  </property>
  <property fmtid="{D5CDD505-2E9C-101B-9397-08002B2CF9AE}" pid="3" name="custom">
    <vt:lpwstr>ALBCLSHIZ</vt:lpwstr>
  </property>
  <property fmtid="{D5CDD505-2E9C-101B-9397-08002B2CF9AE}" pid="4" name="SINIFLANDIRMA">
    <vt:lpwstr>HİZMETE ÖZEL</vt:lpwstr>
  </property>
</Properties>
</file>